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67" r:id="rId2"/>
    <p:sldId id="268" r:id="rId3"/>
    <p:sldId id="270" r:id="rId4"/>
    <p:sldId id="272" r:id="rId5"/>
    <p:sldId id="273" r:id="rId6"/>
    <p:sldId id="274" r:id="rId7"/>
    <p:sldId id="26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e,Justin" initials="C" lastIdx="8" clrIdx="0">
    <p:extLst>
      <p:ext uri="{19B8F6BF-5375-455C-9EA6-DF929625EA0E}">
        <p15:presenceInfo xmlns:p15="http://schemas.microsoft.com/office/powerpoint/2012/main" userId="S::jcole1@colostate.edu::4053cae0-0ef7-4d5a-870c-a2f71a0df4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BD6EA-C809-444F-872E-5E4C8EA26916}" v="17" dt="2022-08-01T21:05:42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66"/>
  </p:normalViewPr>
  <p:slideViewPr>
    <p:cSldViewPr snapToObject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rner, Liz" userId="2dba2460-96c8-4f94-b74b-5679ed122680" providerId="ADAL" clId="{217BD6EA-C809-444F-872E-5E4C8EA26916}"/>
    <pc:docChg chg="modSld">
      <pc:chgData name="Sterner, Liz" userId="2dba2460-96c8-4f94-b74b-5679ed122680" providerId="ADAL" clId="{217BD6EA-C809-444F-872E-5E4C8EA26916}" dt="2022-08-01T21:05:42.729" v="16"/>
      <pc:docMkLst>
        <pc:docMk/>
      </pc:docMkLst>
      <pc:sldChg chg="addSp modSp">
        <pc:chgData name="Sterner, Liz" userId="2dba2460-96c8-4f94-b74b-5679ed122680" providerId="ADAL" clId="{217BD6EA-C809-444F-872E-5E4C8EA26916}" dt="2022-08-01T20:42:56.273" v="0"/>
        <pc:sldMkLst>
          <pc:docMk/>
          <pc:sldMk cId="2223623832" sldId="267"/>
        </pc:sldMkLst>
        <pc:picChg chg="add mod">
          <ac:chgData name="Sterner, Liz" userId="2dba2460-96c8-4f94-b74b-5679ed122680" providerId="ADAL" clId="{217BD6EA-C809-444F-872E-5E4C8EA26916}" dt="2022-08-01T20:42:56.273" v="0"/>
          <ac:picMkLst>
            <pc:docMk/>
            <pc:sldMk cId="2223623832" sldId="267"/>
            <ac:picMk id="3" creationId="{2A85C0E7-954D-434F-B191-57DE8AB42DE3}"/>
          </ac:picMkLst>
        </pc:picChg>
      </pc:sldChg>
      <pc:sldChg chg="addSp modSp">
        <pc:chgData name="Sterner, Liz" userId="2dba2460-96c8-4f94-b74b-5679ed122680" providerId="ADAL" clId="{217BD6EA-C809-444F-872E-5E4C8EA26916}" dt="2022-08-01T20:43:36.038" v="1"/>
        <pc:sldMkLst>
          <pc:docMk/>
          <pc:sldMk cId="4199619086" sldId="268"/>
        </pc:sldMkLst>
        <pc:picChg chg="add mod">
          <ac:chgData name="Sterner, Liz" userId="2dba2460-96c8-4f94-b74b-5679ed122680" providerId="ADAL" clId="{217BD6EA-C809-444F-872E-5E4C8EA26916}" dt="2022-08-01T20:43:36.038" v="1"/>
          <ac:picMkLst>
            <pc:docMk/>
            <pc:sldMk cId="4199619086" sldId="268"/>
            <ac:picMk id="5" creationId="{10B57185-2384-4CC7-AACA-BBBC4C0AB3D4}"/>
          </ac:picMkLst>
        </pc:picChg>
      </pc:sldChg>
      <pc:sldChg chg="addSp modSp">
        <pc:chgData name="Sterner, Liz" userId="2dba2460-96c8-4f94-b74b-5679ed122680" providerId="ADAL" clId="{217BD6EA-C809-444F-872E-5E4C8EA26916}" dt="2022-08-01T21:05:42.729" v="16"/>
        <pc:sldMkLst>
          <pc:docMk/>
          <pc:sldMk cId="1992159670" sldId="269"/>
        </pc:sldMkLst>
        <pc:picChg chg="add mod">
          <ac:chgData name="Sterner, Liz" userId="2dba2460-96c8-4f94-b74b-5679ed122680" providerId="ADAL" clId="{217BD6EA-C809-444F-872E-5E4C8EA26916}" dt="2022-08-01T21:05:42.729" v="16"/>
          <ac:picMkLst>
            <pc:docMk/>
            <pc:sldMk cId="1992159670" sldId="269"/>
            <ac:picMk id="7" creationId="{814A080E-B01F-4F14-B454-CEDA9766C516}"/>
          </ac:picMkLst>
        </pc:picChg>
      </pc:sldChg>
      <pc:sldChg chg="addSp delSp modSp modTransition modAnim">
        <pc:chgData name="Sterner, Liz" userId="2dba2460-96c8-4f94-b74b-5679ed122680" providerId="ADAL" clId="{217BD6EA-C809-444F-872E-5E4C8EA26916}" dt="2022-08-01T20:47:16.712" v="4"/>
        <pc:sldMkLst>
          <pc:docMk/>
          <pc:sldMk cId="2757065803" sldId="270"/>
        </pc:sldMkLst>
        <pc:picChg chg="add del mod">
          <ac:chgData name="Sterner, Liz" userId="2dba2460-96c8-4f94-b74b-5679ed122680" providerId="ADAL" clId="{217BD6EA-C809-444F-872E-5E4C8EA26916}" dt="2022-08-01T20:46:19.052" v="3"/>
          <ac:picMkLst>
            <pc:docMk/>
            <pc:sldMk cId="2757065803" sldId="270"/>
            <ac:picMk id="9" creationId="{436A4EF5-0383-463C-99AB-B19B5A751CC9}"/>
          </ac:picMkLst>
        </pc:picChg>
        <pc:picChg chg="add mod">
          <ac:chgData name="Sterner, Liz" userId="2dba2460-96c8-4f94-b74b-5679ed122680" providerId="ADAL" clId="{217BD6EA-C809-444F-872E-5E4C8EA26916}" dt="2022-08-01T20:47:16.712" v="4"/>
          <ac:picMkLst>
            <pc:docMk/>
            <pc:sldMk cId="2757065803" sldId="270"/>
            <ac:picMk id="10" creationId="{9668E9A5-36F8-4608-9786-4FC0164C746E}"/>
          </ac:picMkLst>
        </pc:picChg>
      </pc:sldChg>
      <pc:sldChg chg="addSp delSp modSp modTransition modAnim">
        <pc:chgData name="Sterner, Liz" userId="2dba2460-96c8-4f94-b74b-5679ed122680" providerId="ADAL" clId="{217BD6EA-C809-444F-872E-5E4C8EA26916}" dt="2022-08-01T20:50:08.583" v="7"/>
        <pc:sldMkLst>
          <pc:docMk/>
          <pc:sldMk cId="3671456872" sldId="272"/>
        </pc:sldMkLst>
        <pc:picChg chg="add del mod">
          <ac:chgData name="Sterner, Liz" userId="2dba2460-96c8-4f94-b74b-5679ed122680" providerId="ADAL" clId="{217BD6EA-C809-444F-872E-5E4C8EA26916}" dt="2022-08-01T20:48:36.055" v="6"/>
          <ac:picMkLst>
            <pc:docMk/>
            <pc:sldMk cId="3671456872" sldId="272"/>
            <ac:picMk id="5" creationId="{54E9F3F4-68F4-49C3-95B6-E69132D039E4}"/>
          </ac:picMkLst>
        </pc:picChg>
        <pc:picChg chg="add mod">
          <ac:chgData name="Sterner, Liz" userId="2dba2460-96c8-4f94-b74b-5679ed122680" providerId="ADAL" clId="{217BD6EA-C809-444F-872E-5E4C8EA26916}" dt="2022-08-01T20:50:08.583" v="7"/>
          <ac:picMkLst>
            <pc:docMk/>
            <pc:sldMk cId="3671456872" sldId="272"/>
            <ac:picMk id="14" creationId="{0EBB7385-4199-468A-B092-6000FC2F2C5B}"/>
          </ac:picMkLst>
        </pc:picChg>
      </pc:sldChg>
      <pc:sldChg chg="addSp delSp modSp modTransition modAnim">
        <pc:chgData name="Sterner, Liz" userId="2dba2460-96c8-4f94-b74b-5679ed122680" providerId="ADAL" clId="{217BD6EA-C809-444F-872E-5E4C8EA26916}" dt="2022-08-01T20:57:56.102" v="12"/>
        <pc:sldMkLst>
          <pc:docMk/>
          <pc:sldMk cId="1218142970" sldId="273"/>
        </pc:sldMkLst>
        <pc:picChg chg="add del mod">
          <ac:chgData name="Sterner, Liz" userId="2dba2460-96c8-4f94-b74b-5679ed122680" providerId="ADAL" clId="{217BD6EA-C809-444F-872E-5E4C8EA26916}" dt="2022-08-01T20:54:05.480" v="9"/>
          <ac:picMkLst>
            <pc:docMk/>
            <pc:sldMk cId="1218142970" sldId="273"/>
            <ac:picMk id="6" creationId="{DCE1207B-EF78-4D82-A602-ECD9F9E80AC2}"/>
          </ac:picMkLst>
        </pc:picChg>
        <pc:picChg chg="add del mod">
          <ac:chgData name="Sterner, Liz" userId="2dba2460-96c8-4f94-b74b-5679ed122680" providerId="ADAL" clId="{217BD6EA-C809-444F-872E-5E4C8EA26916}" dt="2022-08-01T20:54:16.784" v="11"/>
          <ac:picMkLst>
            <pc:docMk/>
            <pc:sldMk cId="1218142970" sldId="273"/>
            <ac:picMk id="33" creationId="{2D11334A-8438-414D-8F7B-D0BA58C679D7}"/>
          </ac:picMkLst>
        </pc:picChg>
        <pc:picChg chg="add mod">
          <ac:chgData name="Sterner, Liz" userId="2dba2460-96c8-4f94-b74b-5679ed122680" providerId="ADAL" clId="{217BD6EA-C809-444F-872E-5E4C8EA26916}" dt="2022-08-01T20:57:56.102" v="12"/>
          <ac:picMkLst>
            <pc:docMk/>
            <pc:sldMk cId="1218142970" sldId="273"/>
            <ac:picMk id="34" creationId="{D143EF40-0E7E-461F-925E-98E18FCB2032}"/>
          </ac:picMkLst>
        </pc:picChg>
      </pc:sldChg>
      <pc:sldChg chg="addSp delSp modSp modTransition modAnim">
        <pc:chgData name="Sterner, Liz" userId="2dba2460-96c8-4f94-b74b-5679ed122680" providerId="ADAL" clId="{217BD6EA-C809-444F-872E-5E4C8EA26916}" dt="2022-08-01T21:02:39.631" v="15"/>
        <pc:sldMkLst>
          <pc:docMk/>
          <pc:sldMk cId="2335705940" sldId="274"/>
        </pc:sldMkLst>
        <pc:picChg chg="add del mod">
          <ac:chgData name="Sterner, Liz" userId="2dba2460-96c8-4f94-b74b-5679ed122680" providerId="ADAL" clId="{217BD6EA-C809-444F-872E-5E4C8EA26916}" dt="2022-08-01T21:00:31.511" v="14"/>
          <ac:picMkLst>
            <pc:docMk/>
            <pc:sldMk cId="2335705940" sldId="274"/>
            <ac:picMk id="9" creationId="{1E3F2EDE-F9B5-4E46-82F8-765FF5F6F4AA}"/>
          </ac:picMkLst>
        </pc:picChg>
        <pc:picChg chg="add mod">
          <ac:chgData name="Sterner, Liz" userId="2dba2460-96c8-4f94-b74b-5679ed122680" providerId="ADAL" clId="{217BD6EA-C809-444F-872E-5E4C8EA26916}" dt="2022-08-01T21:02:39.631" v="15"/>
          <ac:picMkLst>
            <pc:docMk/>
            <pc:sldMk cId="2335705940" sldId="274"/>
            <ac:picMk id="10" creationId="{3E4CE86A-3463-4BB4-A973-D81897D0CF6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C8FCFB0-8251-45FA-8683-7D36F92DD202}" type="datetimeFigureOut">
              <a:rPr lang="en-US"/>
              <a:pPr/>
              <a:t>8/1/2022</a:t>
            </a:fld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7560A3DE-405B-4A46-8C52-85BDBA8466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8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2DA3B-293B-D943-9CDB-CE7708BB376A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53AC-AAA8-F74A-8D7D-D16D5B549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4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7CEDB-3064-48E4-95E9-379879196C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66750"/>
            <a:ext cx="8001000" cy="23050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6096000"/>
            <a:ext cx="8001000" cy="609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7703" name="Line 55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704" name="Line 56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99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82563"/>
            <a:ext cx="2114550" cy="6142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82563"/>
            <a:ext cx="6191250" cy="61420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07C7537-06AD-4FD6-8347-8DE6E9B1F4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7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31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8600" y="1066800"/>
            <a:ext cx="872884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979704-19EE-473F-83A2-84404651C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0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B6C060-84A6-4C38-9998-2E8D24DA6E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1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1529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28600" y="1066800"/>
            <a:ext cx="872884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DB69E8-6767-4FCC-AC54-523D647D30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8600" y="1066800"/>
            <a:ext cx="8728842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E0B3F10-B09E-485D-BB41-973D281ED6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4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BBE4AD-9D6F-4530-B4B3-DA529263D5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2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9C47BB1-B605-4299-B96E-995CBEBD5B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9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40837C-8C27-46F5-9F7D-E49A51AC39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4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8991ED2-5729-4240-8F5E-A5A608B2C2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4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2" name="Rectangle 58"/>
          <p:cNvSpPr>
            <a:spLocks noGrp="1" noChangeArrowheads="1"/>
          </p:cNvSpPr>
          <p:nvPr>
            <p:ph type="title"/>
          </p:nvPr>
        </p:nvSpPr>
        <p:spPr bwMode="auto">
          <a:xfrm>
            <a:off x="619217" y="152400"/>
            <a:ext cx="82296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683" name="Rectangle 5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8458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684" name="Line 60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85" name="Line 61"/>
          <p:cNvSpPr>
            <a:spLocks noChangeShapeType="1"/>
          </p:cNvSpPr>
          <p:nvPr/>
        </p:nvSpPr>
        <p:spPr bwMode="auto">
          <a:xfrm>
            <a:off x="3817938" y="68675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aseline="0" dirty="0">
                <a:solidFill>
                  <a:schemeClr val="bg1"/>
                </a:solidFill>
              </a:rPr>
              <a:t>Macromolecular Alliance for Community Resources and Outreach</a:t>
            </a:r>
          </a:p>
        </p:txBody>
      </p:sp>
      <p:sp>
        <p:nvSpPr>
          <p:cNvPr id="26687" name="Rectangle 6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34150"/>
            <a:ext cx="762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979704-19EE-473F-83A2-84404651C7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1421DF-FD66-4CEF-8F2E-36833480EC5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" y="24702"/>
            <a:ext cx="612648" cy="8595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1B2AF-F79A-4068-B237-6527B048D226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64" y="523970"/>
            <a:ext cx="1115568" cy="62468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9FE773-4A00-46ED-8E16-38F4CB0661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592" y="170671"/>
            <a:ext cx="1611008" cy="337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975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Polymers:  Synthesis by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Acyl Substitution Reactions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85C0E7-954D-434F-B191-57DE8AB42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2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6"/>
    </mc:Choice>
    <mc:Fallback>
      <p:transition spd="slow" advTm="13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426" y="1272988"/>
            <a:ext cx="8686800" cy="484094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Acyl Substitution Reactions, review</a:t>
            </a:r>
          </a:p>
          <a:p>
            <a:r>
              <a:rPr lang="en-US" dirty="0"/>
              <a:t>Step vs. Chain Growth </a:t>
            </a:r>
          </a:p>
          <a:p>
            <a:r>
              <a:rPr lang="en-US" dirty="0"/>
              <a:t>Application of acyl substitution in polymer synthesis, commonly known as condensation polymerization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1BB3E13-76A8-4021-94F8-390A6ECB5DC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B57185-2384-4CC7-AACA-BBBC4C0AB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7"/>
    </mc:Choice>
    <mc:Fallback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85"/>
            <a:ext cx="8229600" cy="1143000"/>
          </a:xfrm>
        </p:spPr>
        <p:txBody>
          <a:bodyPr/>
          <a:lstStyle/>
          <a:p>
            <a:r>
              <a:rPr lang="en-US" dirty="0"/>
              <a:t>Acyl Substitution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762000"/>
          </a:xfrm>
        </p:spPr>
        <p:txBody>
          <a:bodyPr/>
          <a:lstStyle/>
          <a:p>
            <a:r>
              <a:rPr lang="en-US" sz="1800" dirty="0"/>
              <a:t>There are several ways to carry out step-reaction polymerizations, but acyl transfer reactions are among the most common: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42" y="1905000"/>
            <a:ext cx="4485640" cy="12954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3200400"/>
            <a:ext cx="8229600" cy="16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Functional group A can be a carboxylic acid or a derivative (such as an acyl chloride) and functional group B acts as the nucleophile is typically an alcohol or amine</a:t>
            </a:r>
          </a:p>
          <a:p>
            <a:endParaRPr lang="en-US" sz="1800" dirty="0"/>
          </a:p>
          <a:p>
            <a:r>
              <a:rPr lang="en-US" sz="1800" dirty="0"/>
              <a:t>Example of acyl substitution reaction between an acyl chloride and amine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32" y="4876800"/>
            <a:ext cx="4747235" cy="1300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5715000"/>
            <a:ext cx="21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Note : Formation of a small molecule (</a:t>
            </a:r>
            <a:r>
              <a:rPr lang="en-US" sz="1200" dirty="0" err="1"/>
              <a:t>HCl</a:t>
            </a:r>
            <a:r>
              <a:rPr lang="en-US" sz="1200" dirty="0"/>
              <a:t>) classifies this as a condensation reaction.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68E9A5-36F8-4608-9786-4FC0164C7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6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1"/>
    </mc:Choice>
    <mc:Fallback>
      <p:transition spd="slow" advTm="4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23" x="527050" y="1393825"/>
          <p14:tracePt t="7833" x="823913" y="1504950"/>
          <p14:tracePt t="7839" x="1079500" y="1581150"/>
          <p14:tracePt t="7848" x="1257300" y="1639888"/>
          <p14:tracePt t="7856" x="1401763" y="1674813"/>
          <p14:tracePt t="7862" x="1546225" y="1708150"/>
          <p14:tracePt t="7870" x="1674813" y="1733550"/>
          <p14:tracePt t="7877" x="1793875" y="1766888"/>
          <p14:tracePt t="7885" x="1911350" y="1819275"/>
          <p14:tracePt t="7893" x="2014538" y="1860550"/>
          <p14:tracePt t="7901" x="2090738" y="1920875"/>
          <p14:tracePt t="7909" x="2166938" y="1963738"/>
          <p14:tracePt t="7917" x="2227263" y="1989138"/>
          <p14:tracePt t="7925" x="2268538" y="2022475"/>
          <p14:tracePt t="7931" x="2303463" y="2047875"/>
          <p14:tracePt t="7940" x="2328863" y="2073275"/>
          <p14:tracePt t="7947" x="2354263" y="2098675"/>
          <p14:tracePt t="7955" x="2379663" y="2133600"/>
          <p14:tracePt t="7975" x="2498725" y="2217738"/>
          <p14:tracePt t="7979" x="2557463" y="2286000"/>
          <p14:tracePt t="7989" x="2643188" y="2354263"/>
          <p14:tracePt t="7996" x="2701925" y="2397125"/>
          <p14:tracePt t="8002" x="2744788" y="2430463"/>
          <p14:tracePt t="8009" x="2770188" y="2455863"/>
          <p14:tracePt t="8018" x="2795588" y="2481263"/>
          <p14:tracePt t="8027" x="2805113" y="2506663"/>
          <p14:tracePt t="8034" x="2805113" y="2524125"/>
          <p14:tracePt t="8043" x="2813050" y="2549525"/>
          <p14:tracePt t="8050" x="2820988" y="2574925"/>
          <p14:tracePt t="8060" x="2820988" y="2592388"/>
          <p14:tracePt t="8065" x="2820988" y="2600325"/>
          <p14:tracePt t="8073" x="2820988" y="2608263"/>
          <p14:tracePt t="8079" x="2820988" y="2617788"/>
          <p14:tracePt t="8090" x="2820988" y="2633663"/>
          <p14:tracePt t="8095" x="2813050" y="2651125"/>
          <p14:tracePt t="8103" x="2805113" y="2660650"/>
          <p14:tracePt t="8112" x="2795588" y="2676525"/>
          <p14:tracePt t="8120" x="2787650" y="2693988"/>
          <p14:tracePt t="8128" x="2762250" y="2719388"/>
          <p14:tracePt t="8133" x="2752725" y="2744788"/>
          <p14:tracePt t="8143" x="2744788" y="2762250"/>
          <p14:tracePt t="8150" x="2727325" y="2787650"/>
          <p14:tracePt t="8159" x="2719388" y="2805113"/>
          <p14:tracePt t="8165" x="2711450" y="2813050"/>
          <p14:tracePt t="8173" x="2701925" y="2813050"/>
          <p14:tracePt t="8181" x="2693988" y="2820988"/>
          <p14:tracePt t="8189" x="2676525" y="2838450"/>
          <p14:tracePt t="8197" x="2651125" y="2855913"/>
          <p14:tracePt t="8203" x="2633663" y="2871788"/>
          <p14:tracePt t="8211" x="2608263" y="2889250"/>
          <p14:tracePt t="8219" x="2582863" y="2906713"/>
          <p14:tracePt t="8227" x="2557463" y="2914650"/>
          <p14:tracePt t="8235" x="2532063" y="2932113"/>
          <p14:tracePt t="8243" x="2524125" y="2940050"/>
          <p14:tracePt t="8250" x="2516188" y="2949575"/>
          <p14:tracePt t="8259" x="2506663" y="2949575"/>
          <p14:tracePt t="8368" x="2506663" y="2957513"/>
          <p14:tracePt t="11228" x="2524125" y="2922588"/>
          <p14:tracePt t="11235" x="2549525" y="2881313"/>
          <p14:tracePt t="11243" x="2592388" y="2838450"/>
          <p14:tracePt t="11251" x="2643188" y="2770188"/>
          <p14:tracePt t="11258" x="2693988" y="2736850"/>
          <p14:tracePt t="11265" x="2736850" y="2701925"/>
          <p14:tracePt t="11273" x="2770188" y="2668588"/>
          <p14:tracePt t="11281" x="2813050" y="2643188"/>
          <p14:tracePt t="11289" x="2846388" y="2608263"/>
          <p14:tracePt t="11297" x="2881313" y="2582863"/>
          <p14:tracePt t="11308" x="2922588" y="2557463"/>
          <p14:tracePt t="11313" x="2957513" y="2532063"/>
          <p14:tracePt t="11323" x="2990850" y="2498725"/>
          <p14:tracePt t="11329" x="3033713" y="2473325"/>
          <p14:tracePt t="11335" x="3076575" y="2438400"/>
          <p14:tracePt t="11343" x="3127375" y="2413000"/>
          <p14:tracePt t="11351" x="3195638" y="2371725"/>
          <p14:tracePt t="11360" x="3254375" y="2336800"/>
          <p14:tracePt t="11367" x="3322638" y="2311400"/>
          <p14:tracePt t="11378" x="3382963" y="2268538"/>
          <p14:tracePt t="11384" x="3441700" y="2235200"/>
          <p14:tracePt t="11393" x="3492500" y="2200275"/>
          <p14:tracePt t="11399" x="3527425" y="2192338"/>
          <p14:tracePt t="11407" x="3552825" y="2184400"/>
          <p14:tracePt t="11413" x="3578225" y="2174875"/>
          <p14:tracePt t="11422" x="3594100" y="2166938"/>
          <p14:tracePt t="11429" x="3619500" y="2159000"/>
          <p14:tracePt t="11438" x="3636963" y="2149475"/>
          <p14:tracePt t="11445" x="3646488" y="2149475"/>
          <p14:tracePt t="11454" x="3646488" y="2141538"/>
          <p14:tracePt t="11462" x="3654425" y="2141538"/>
          <p14:tracePt t="11570" x="3654425" y="2159000"/>
          <p14:tracePt t="11578" x="3646488" y="2174875"/>
          <p14:tracePt t="11586" x="3636963" y="2192338"/>
          <p14:tracePt t="11594" x="3636963" y="2200275"/>
          <p14:tracePt t="11602" x="3636963" y="2209800"/>
          <p14:tracePt t="11609" x="3629025" y="2209800"/>
          <p14:tracePt t="11718" x="3619500" y="2217738"/>
          <p14:tracePt t="11726" x="3619500" y="2227263"/>
          <p14:tracePt t="11734" x="3611563" y="2227263"/>
          <p14:tracePt t="11741" x="3603625" y="2235200"/>
          <p14:tracePt t="11747" x="3603625" y="2243138"/>
          <p14:tracePt t="12006" x="3594100" y="2252663"/>
          <p14:tracePt t="20126" x="3586163" y="2252663"/>
          <p14:tracePt t="20140" x="3568700" y="2252663"/>
          <p14:tracePt t="20148" x="3467100" y="2243138"/>
          <p14:tracePt t="20156" x="3340100" y="2227263"/>
          <p14:tracePt t="20164" x="3186113" y="2227263"/>
          <p14:tracePt t="20172" x="3008313" y="2217738"/>
          <p14:tracePt t="20180" x="2770188" y="2200275"/>
          <p14:tracePt t="20188" x="2524125" y="2166938"/>
          <p14:tracePt t="20196" x="2371725" y="2166938"/>
          <p14:tracePt t="20202" x="2209800" y="2174875"/>
          <p14:tracePt t="20211" x="2116138" y="2184400"/>
          <p14:tracePt t="20218" x="2022475" y="2192338"/>
          <p14:tracePt t="20227" x="1963738" y="2217738"/>
          <p14:tracePt t="20234" x="1928813" y="2235200"/>
          <p14:tracePt t="20243" x="1903413" y="2252663"/>
          <p14:tracePt t="20250" x="1878013" y="2278063"/>
          <p14:tracePt t="20258" x="1860550" y="2293938"/>
          <p14:tracePt t="20264" x="1819275" y="2336800"/>
          <p14:tracePt t="20272" x="1776413" y="2387600"/>
          <p14:tracePt t="20280" x="1733550" y="2447925"/>
          <p14:tracePt t="20289" x="1700213" y="2541588"/>
          <p14:tracePt t="20296" x="1657350" y="2633663"/>
          <p14:tracePt t="20304" x="1606550" y="2744788"/>
          <p14:tracePt t="20312" x="1555750" y="2863850"/>
          <p14:tracePt t="20320" x="1504950" y="2965450"/>
          <p14:tracePt t="20328" x="1470025" y="3076575"/>
          <p14:tracePt t="20335" x="1436688" y="3178175"/>
          <p14:tracePt t="20343" x="1427163" y="3271838"/>
          <p14:tracePt t="20350" x="1411288" y="3373438"/>
          <p14:tracePt t="20358" x="1401763" y="3475038"/>
          <p14:tracePt t="20366" x="1401763" y="3560763"/>
          <p14:tracePt t="20374" x="1401763" y="3646488"/>
          <p14:tracePt t="20382" x="1401763" y="3730625"/>
          <p14:tracePt t="20391" x="1401763" y="3806825"/>
          <p14:tracePt t="20396" x="1419225" y="3867150"/>
          <p14:tracePt t="20404" x="1427163" y="3935413"/>
          <p14:tracePt t="20412" x="1436688" y="4011613"/>
          <p14:tracePt t="20420" x="1444625" y="4087813"/>
          <p14:tracePt t="20428" x="1462088" y="4197350"/>
          <p14:tracePt t="20436" x="1470025" y="4325938"/>
          <p14:tracePt t="20445" x="1477963" y="4427538"/>
          <p14:tracePt t="20452" x="1477963" y="4495800"/>
          <p14:tracePt t="20461" x="1477963" y="4579938"/>
          <p14:tracePt t="20466" x="1470025" y="4640263"/>
          <p14:tracePt t="20474" x="1470025" y="4716463"/>
          <p14:tracePt t="20482" x="1470025" y="4775200"/>
          <p14:tracePt t="20490" x="1477963" y="4843463"/>
          <p14:tracePt t="20498" x="1487488" y="4919663"/>
          <p14:tracePt t="20506" x="1504950" y="4979988"/>
          <p14:tracePt t="20514" x="1504950" y="5048250"/>
          <p14:tracePt t="20522" x="1504950" y="5106988"/>
          <p14:tracePt t="20528" x="1504950" y="5167313"/>
          <p14:tracePt t="20536" x="1504950" y="5226050"/>
          <p14:tracePt t="20544" x="1495425" y="5286375"/>
          <p14:tracePt t="20552" x="1487488" y="5327650"/>
          <p14:tracePt t="20561" x="1477963" y="5380038"/>
          <p14:tracePt t="20568" x="1470025" y="5421313"/>
          <p14:tracePt t="20577" x="1470025" y="5456238"/>
          <p14:tracePt t="20584" x="1470025" y="5489575"/>
          <p14:tracePt t="20593" x="1470025" y="5514975"/>
          <p14:tracePt t="20598" x="1470025" y="5557838"/>
          <p14:tracePt t="20606" x="1462088" y="5591175"/>
          <p14:tracePt t="20614" x="1452563" y="5641975"/>
          <p14:tracePt t="20622" x="1444625" y="5668963"/>
          <p14:tracePt t="20631" x="1444625" y="5702300"/>
          <p14:tracePt t="20638" x="1436688" y="5735638"/>
          <p14:tracePt t="20646" x="1436688" y="5761038"/>
          <p14:tracePt t="20654" x="1436688" y="5778500"/>
          <p14:tracePt t="20662" x="1436688" y="5795963"/>
          <p14:tracePt t="20668" x="1436688" y="5803900"/>
          <p14:tracePt t="20733" x="1436688" y="5821363"/>
          <p14:tracePt t="20738" x="1436688" y="5829300"/>
          <p14:tracePt t="23182" x="1436688" y="5795963"/>
          <p14:tracePt t="23188" x="1504950" y="5626100"/>
          <p14:tracePt t="23197" x="1546225" y="5532438"/>
          <p14:tracePt t="23204" x="1597025" y="5472113"/>
          <p14:tracePt t="23214" x="1665288" y="5430838"/>
          <p14:tracePt t="23219" x="1741488" y="5362575"/>
          <p14:tracePt t="23229" x="1809750" y="5302250"/>
          <p14:tracePt t="23235" x="1860550" y="5268913"/>
          <p14:tracePt t="23245" x="1895475" y="5235575"/>
          <p14:tracePt t="23251" x="1938338" y="5208588"/>
          <p14:tracePt t="23258" x="1963738" y="5183188"/>
          <p14:tracePt t="23267" x="1997075" y="5167313"/>
          <p14:tracePt t="23273" x="2022475" y="5141913"/>
          <p14:tracePt t="23282" x="2039938" y="5124450"/>
          <p14:tracePt t="23289" x="2065338" y="5116513"/>
          <p14:tracePt t="23299" x="2098675" y="5081588"/>
          <p14:tracePt t="23305" x="2149475" y="5056188"/>
          <p14:tracePt t="23317" x="2200275" y="5022850"/>
          <p14:tracePt t="23319" x="2260600" y="4997450"/>
          <p14:tracePt t="23327" x="2328863" y="4962525"/>
          <p14:tracePt t="23335" x="2371725" y="4954588"/>
          <p14:tracePt t="23344" x="2422525" y="4946650"/>
          <p14:tracePt t="23351" x="2447925" y="4937125"/>
          <p14:tracePt t="23359" x="2473325" y="4929188"/>
          <p14:tracePt t="23368" x="2498725" y="4929188"/>
          <p14:tracePt t="23375" x="2524125" y="4929188"/>
          <p14:tracePt t="23383" x="2541588" y="4929188"/>
          <p14:tracePt t="23389" x="2566988" y="4937125"/>
          <p14:tracePt t="23397" x="2600325" y="4946650"/>
          <p14:tracePt t="23405" x="2633663" y="4954588"/>
          <p14:tracePt t="23414" x="2651125" y="4954588"/>
          <p14:tracePt t="23421" x="2686050" y="4954588"/>
          <p14:tracePt t="23432" x="2719388" y="4954588"/>
          <p14:tracePt t="23437" x="2762250" y="4954588"/>
          <p14:tracePt t="23446" x="2805113" y="4954588"/>
          <p14:tracePt t="23451" x="2863850" y="4954588"/>
          <p14:tracePt t="23460" x="2922588" y="4954588"/>
          <p14:tracePt t="23468" x="2965450" y="4954588"/>
          <p14:tracePt t="23475" x="3008313" y="4954588"/>
          <p14:tracePt t="23484" x="3041650" y="4954588"/>
          <p14:tracePt t="23491" x="3101975" y="4946650"/>
          <p14:tracePt t="23499" x="3160713" y="4929188"/>
          <p14:tracePt t="23507" x="3221038" y="4919663"/>
          <p14:tracePt t="23515" x="3263900" y="4919663"/>
          <p14:tracePt t="23521" x="3297238" y="4911725"/>
          <p14:tracePt t="23530" x="3330575" y="4911725"/>
          <p14:tracePt t="23537" x="3348038" y="4911725"/>
          <p14:tracePt t="23547" x="3355975" y="4911725"/>
          <p14:tracePt t="23554" x="3365500" y="4911725"/>
          <p14:tracePt t="23563" x="3373438" y="4911725"/>
          <p14:tracePt t="23569" x="3382963" y="4911725"/>
          <p14:tracePt t="23580" x="3390900" y="4911725"/>
          <p14:tracePt t="23616" x="3398838" y="4911725"/>
          <p14:tracePt t="23624" x="3416300" y="4919663"/>
          <p14:tracePt t="23632" x="3433763" y="4929188"/>
          <p14:tracePt t="23640" x="3441700" y="4937125"/>
          <p14:tracePt t="23649" x="3449638" y="4937125"/>
          <p14:tracePt t="23653" x="3449638" y="4946650"/>
          <p14:tracePt t="26576" x="3449638" y="4972050"/>
          <p14:tracePt t="26584" x="3441700" y="5005388"/>
          <p14:tracePt t="26592" x="3433763" y="5038725"/>
          <p14:tracePt t="26600" x="3433763" y="5073650"/>
          <p14:tracePt t="26607" x="3424238" y="5099050"/>
          <p14:tracePt t="26616" x="3416300" y="5116513"/>
          <p14:tracePt t="26624" x="3416300" y="5141913"/>
          <p14:tracePt t="26633" x="3408363" y="5167313"/>
          <p14:tracePt t="26637" x="3408363" y="5183188"/>
          <p14:tracePt t="26648" x="3408363" y="5200650"/>
          <p14:tracePt t="26654" x="3408363" y="5218113"/>
          <p14:tracePt t="26663" x="3408363" y="5235575"/>
          <p14:tracePt t="26670" x="3408363" y="5260975"/>
          <p14:tracePt t="26678" x="3398838" y="5286375"/>
          <p14:tracePt t="26686" x="3390900" y="5302250"/>
          <p14:tracePt t="26694" x="3390900" y="5327650"/>
          <p14:tracePt t="26702" x="3382963" y="5353050"/>
          <p14:tracePt t="26707" x="3373438" y="5380038"/>
          <p14:tracePt t="26716" x="3373438" y="5405438"/>
          <p14:tracePt t="26723" x="3373438" y="5430838"/>
          <p14:tracePt t="26732" x="3373438" y="5464175"/>
          <p14:tracePt t="26740" x="3373438" y="5481638"/>
          <p14:tracePt t="26748" x="3373438" y="5514975"/>
          <p14:tracePt t="26755" x="3382963" y="5540375"/>
          <p14:tracePt t="26764" x="3390900" y="5565775"/>
          <p14:tracePt t="26769" x="3398838" y="5591175"/>
          <p14:tracePt t="26778" x="3408363" y="5608638"/>
          <p14:tracePt t="26785" x="3408363" y="5634038"/>
          <p14:tracePt t="26794" x="3416300" y="5659438"/>
          <p14:tracePt t="26801" x="3424238" y="5694363"/>
          <p14:tracePt t="26810" x="3433763" y="5719763"/>
          <p14:tracePt t="26817" x="3441700" y="5745163"/>
          <p14:tracePt t="26825" x="3449638" y="5778500"/>
          <p14:tracePt t="26833" x="3459163" y="5803900"/>
          <p14:tracePt t="26840" x="3475038" y="5829300"/>
          <p14:tracePt t="26848" x="3484563" y="5846763"/>
          <p14:tracePt t="26855" x="3502025" y="5872163"/>
          <p14:tracePt t="26864" x="3517900" y="5905500"/>
          <p14:tracePt t="26871" x="3527425" y="5932488"/>
          <p14:tracePt t="26881" x="3543300" y="5957888"/>
          <p14:tracePt t="26887" x="3568700" y="5983288"/>
          <p14:tracePt t="26897" x="3568700" y="5991225"/>
          <p14:tracePt t="26903" x="3586163" y="6016625"/>
          <p14:tracePt t="26909" x="3594100" y="6042025"/>
          <p14:tracePt t="26917" x="3611563" y="6067425"/>
          <p14:tracePt t="26924" x="3629025" y="6084888"/>
          <p14:tracePt t="26932" x="3646488" y="6110288"/>
          <p14:tracePt t="26940" x="3662363" y="6135688"/>
          <p14:tracePt t="26948" x="3679825" y="6153150"/>
          <p14:tracePt t="26964" x="3687763" y="6169025"/>
          <p14:tracePt t="26965" x="3705225" y="6178550"/>
          <p14:tracePt t="26972" x="3713163" y="6194425"/>
          <p14:tracePt t="26979" x="3722688" y="6211888"/>
          <p14:tracePt t="26986" x="3730625" y="6211888"/>
          <p14:tracePt t="26995" x="3738563" y="6221413"/>
          <p14:tracePt t="27003" x="3748088" y="6237288"/>
          <p14:tracePt t="27012" x="3756025" y="6246813"/>
          <p14:tracePt t="27019" x="3763963" y="6246813"/>
          <p14:tracePt t="27027" x="3781425" y="6262688"/>
          <p14:tracePt t="27035" x="3806825" y="6272213"/>
          <p14:tracePt t="27041" x="3824288" y="6280150"/>
          <p14:tracePt t="27049" x="3849688" y="6288088"/>
          <p14:tracePt t="27057" x="3867150" y="6297613"/>
          <p14:tracePt t="27065" x="3883025" y="6297613"/>
          <p14:tracePt t="27073" x="3883025" y="6305550"/>
          <p14:tracePt t="27081" x="3900488" y="6305550"/>
          <p14:tracePt t="27089" x="3917950" y="6313488"/>
          <p14:tracePt t="27097" x="3935413" y="6323013"/>
          <p14:tracePt t="27105" x="3960813" y="6330950"/>
          <p14:tracePt t="27113" x="3986213" y="6338888"/>
          <p14:tracePt t="27119" x="4002088" y="6348413"/>
          <p14:tracePt t="27128" x="4027488" y="6356350"/>
          <p14:tracePt t="27135" x="4052888" y="6365875"/>
          <p14:tracePt t="27145" x="4079875" y="6373813"/>
          <p14:tracePt t="27152" x="4095750" y="6381750"/>
          <p14:tracePt t="27159" x="4130675" y="6381750"/>
          <p14:tracePt t="27167" x="4164013" y="6391275"/>
          <p14:tracePt t="27173" x="4197350" y="6399213"/>
          <p14:tracePt t="27184" x="4257675" y="6416675"/>
          <p14:tracePt t="27189" x="4300538" y="6416675"/>
          <p14:tracePt t="27198" x="4376738" y="6424613"/>
          <p14:tracePt t="27205" x="4419600" y="6424613"/>
          <p14:tracePt t="27213" x="4478338" y="6432550"/>
          <p14:tracePt t="27221" x="4538663" y="6432550"/>
          <p14:tracePt t="27231" x="4579938" y="6432550"/>
          <p14:tracePt t="27237" x="4640263" y="6442075"/>
          <p14:tracePt t="27244" x="4699000" y="6442075"/>
          <p14:tracePt t="27251" x="4749800" y="6442075"/>
          <p14:tracePt t="27260" x="4810125" y="6442075"/>
          <p14:tracePt t="27267" x="4868863" y="6450013"/>
          <p14:tracePt t="27275" x="4929188" y="6450013"/>
          <p14:tracePt t="27283" x="5013325" y="6450013"/>
          <p14:tracePt t="27291" x="5091113" y="6450013"/>
          <p14:tracePt t="27299" x="5157788" y="6442075"/>
          <p14:tracePt t="27308" x="5218113" y="6416675"/>
          <p14:tracePt t="27313" x="5286375" y="6399213"/>
          <p14:tracePt t="27322" x="5345113" y="6381750"/>
          <p14:tracePt t="27331" x="5387975" y="6373813"/>
          <p14:tracePt t="27338" x="5413375" y="6365875"/>
          <p14:tracePt t="27348" x="5438775" y="6356350"/>
          <p14:tracePt t="27354" x="5446713" y="6348413"/>
          <p14:tracePt t="27370" x="5456238" y="6338888"/>
          <p14:tracePt t="27375" x="5464175" y="6330950"/>
          <p14:tracePt t="27384" x="5472113" y="6313488"/>
          <p14:tracePt t="27391" x="5472113" y="6297613"/>
          <p14:tracePt t="27400" x="5489575" y="6288088"/>
          <p14:tracePt t="27407" x="5507038" y="6262688"/>
          <p14:tracePt t="27415" x="5532438" y="6237288"/>
          <p14:tracePt t="27423" x="5557838" y="6211888"/>
          <p14:tracePt t="27431" x="5583238" y="6186488"/>
          <p14:tracePt t="27440" x="5608638" y="6161088"/>
          <p14:tracePt t="27448" x="5616575" y="6135688"/>
          <p14:tracePt t="27454" x="5616575" y="6118225"/>
          <p14:tracePt t="27464" x="5634038" y="6092825"/>
          <p14:tracePt t="27469" x="5641975" y="6067425"/>
          <p14:tracePt t="27478" x="5659438" y="6042025"/>
          <p14:tracePt t="27485" x="5668963" y="6024563"/>
          <p14:tracePt t="27494" x="5676900" y="5999163"/>
          <p14:tracePt t="27501" x="5684838" y="5973763"/>
          <p14:tracePt t="27510" x="5694363" y="5948363"/>
          <p14:tracePt t="27516" x="5702300" y="5932488"/>
          <p14:tracePt t="27524" x="5702300" y="5905500"/>
          <p14:tracePt t="27533" x="5710238" y="5889625"/>
          <p14:tracePt t="27539" x="5710238" y="5880100"/>
          <p14:tracePt t="27548" x="5710238" y="5872163"/>
          <p14:tracePt t="27555" x="5710238" y="5864225"/>
          <p14:tracePt t="27564" x="5710238" y="5854700"/>
          <p14:tracePt t="27578" x="5710238" y="5846763"/>
          <p14:tracePt t="27586" x="5710238" y="5838825"/>
          <p14:tracePt t="27602" x="5710238" y="5829300"/>
          <p14:tracePt t="27609" x="5710238" y="5821363"/>
          <p14:tracePt t="27617" x="5702300" y="5813425"/>
          <p14:tracePt t="27633" x="5694363" y="5803900"/>
          <p14:tracePt t="27641" x="5684838" y="5795963"/>
          <p14:tracePt t="27655" x="5676900" y="5795963"/>
          <p14:tracePt t="27663" x="5676900" y="5788025"/>
          <p14:tracePt t="27681" x="5668963" y="5788025"/>
          <p14:tracePt t="27688" x="5659438" y="5778500"/>
          <p14:tracePt t="27698" x="5659438" y="5770563"/>
          <p14:tracePt t="27704" x="5651500" y="5770563"/>
          <p14:tracePt t="27709" x="5634038" y="5761038"/>
          <p14:tracePt t="27717" x="5626100" y="5753100"/>
          <p14:tracePt t="27726" x="5616575" y="5745163"/>
          <p14:tracePt t="27733" x="5608638" y="5745163"/>
          <p14:tracePt t="27742" x="5600700" y="5735638"/>
          <p14:tracePt t="29747" x="5600700" y="5745163"/>
          <p14:tracePt t="29755" x="5583238" y="5753100"/>
          <p14:tracePt t="30151" x="5591175" y="5745163"/>
          <p14:tracePt t="30162" x="5600700" y="5727700"/>
          <p14:tracePt t="30168" x="5608638" y="5719763"/>
          <p14:tracePt t="30174" x="5616575" y="5719763"/>
          <p14:tracePt t="30205" x="5616575" y="5727700"/>
          <p14:tracePt t="30214" x="5626100" y="5727700"/>
          <p14:tracePt t="30222" x="5634038" y="5735638"/>
          <p14:tracePt t="30232" x="5641975" y="5745163"/>
          <p14:tracePt t="30259" x="5651500" y="5745163"/>
          <p14:tracePt t="30268" x="5659438" y="5745163"/>
          <p14:tracePt t="30329" x="5668963" y="5745163"/>
          <p14:tracePt t="30408" x="5676900" y="5745163"/>
          <p14:tracePt t="30416" x="5684838" y="5745163"/>
          <p14:tracePt t="30424" x="5684838" y="5753100"/>
          <p14:tracePt t="30431" x="5702300" y="5753100"/>
          <p14:tracePt t="30438" x="5710238" y="5761038"/>
          <p14:tracePt t="30446" x="5727700" y="5770563"/>
          <p14:tracePt t="30453" x="5745163" y="5778500"/>
          <p14:tracePt t="30461" x="5753100" y="5788025"/>
          <p14:tracePt t="30470" x="5770563" y="5788025"/>
          <p14:tracePt t="30477" x="5795963" y="5803900"/>
          <p14:tracePt t="30486" x="5821363" y="5821363"/>
          <p14:tracePt t="30494" x="5838825" y="5829300"/>
          <p14:tracePt t="30500" x="5872163" y="5838825"/>
          <p14:tracePt t="30507" x="5897563" y="5846763"/>
          <p14:tracePt t="30516" x="5922963" y="5854700"/>
          <p14:tracePt t="30524" x="5957888" y="5864225"/>
          <p14:tracePt t="30532" x="5991225" y="5872163"/>
          <p14:tracePt t="30539" x="6016625" y="5880100"/>
          <p14:tracePt t="30548" x="6042025" y="5880100"/>
          <p14:tracePt t="30555" x="6067425" y="5889625"/>
          <p14:tracePt t="30566" x="6084888" y="5889625"/>
          <p14:tracePt t="30569" x="6110288" y="5889625"/>
          <p14:tracePt t="30577" x="6135688" y="5897563"/>
          <p14:tracePt t="30585" x="6161088" y="5897563"/>
          <p14:tracePt t="30593" x="6178550" y="5897563"/>
          <p14:tracePt t="30601" x="6203950" y="5897563"/>
          <p14:tracePt t="30609" x="6229350" y="5897563"/>
          <p14:tracePt t="30617" x="6246813" y="5897563"/>
          <p14:tracePt t="30626" x="6272213" y="5897563"/>
          <p14:tracePt t="30634" x="6297613" y="5897563"/>
          <p14:tracePt t="30640" x="6305550" y="5897563"/>
          <p14:tracePt t="30649" x="6323013" y="5889625"/>
          <p14:tracePt t="30655" x="6330950" y="5889625"/>
          <p14:tracePt t="30666" x="6330950" y="5880100"/>
          <p14:tracePt t="30671" x="6338888" y="5880100"/>
          <p14:tracePt t="30726" x="6348413" y="5872163"/>
          <p14:tracePt t="30734" x="6356350" y="5864225"/>
          <p14:tracePt t="30742" x="6356350" y="5854700"/>
          <p14:tracePt t="30750" x="6365875" y="5846763"/>
          <p14:tracePt t="30757" x="6373813" y="5846763"/>
          <p14:tracePt t="30766" x="6373813" y="5838825"/>
          <p14:tracePt t="30771" x="6381750" y="5829300"/>
          <p14:tracePt t="30788" x="6391275" y="5821363"/>
          <p14:tracePt t="30796" x="6399213" y="5813425"/>
          <p14:tracePt t="30804" x="6399213" y="5803900"/>
          <p14:tracePt t="30828" x="6399213" y="5795963"/>
          <p14:tracePt t="30835" x="6399213" y="5788025"/>
          <p14:tracePt t="30850" x="6407150" y="5778500"/>
          <p14:tracePt t="30857" x="6407150" y="5761038"/>
          <p14:tracePt t="30874" x="6416675" y="5761038"/>
          <p14:tracePt t="30881" x="6416675" y="5753100"/>
          <p14:tracePt t="30890" x="6416675" y="5745163"/>
          <p14:tracePt t="30899" x="6424613" y="5745163"/>
          <p14:tracePt t="30906" x="6432550" y="5735638"/>
          <p14:tracePt t="30911" x="6442075" y="5727700"/>
          <p14:tracePt t="30919" x="6442075" y="5719763"/>
          <p14:tracePt t="30927" x="6450013" y="5719763"/>
          <p14:tracePt t="30936" x="6457950" y="5710238"/>
          <p14:tracePt t="30943" x="6457950" y="5702300"/>
          <p14:tracePt t="30951" x="6467475" y="5702300"/>
          <p14:tracePt t="30959" x="6475413" y="5694363"/>
          <p14:tracePt t="30967" x="6483350" y="5684838"/>
          <p14:tracePt t="30981" x="6483350" y="5676900"/>
          <p14:tracePt t="30997" x="6483350" y="5668963"/>
          <p14:tracePt t="40706" x="6475413" y="5659438"/>
          <p14:tracePt t="40714" x="6391275" y="5634038"/>
          <p14:tracePt t="40721" x="6297613" y="5608638"/>
          <p14:tracePt t="40731" x="6178550" y="5600700"/>
          <p14:tracePt t="40737" x="6049963" y="5575300"/>
          <p14:tracePt t="40745" x="5932488" y="5549900"/>
          <p14:tracePt t="40754" x="5829300" y="5532438"/>
          <p14:tracePt t="40760" x="5745163" y="5497513"/>
          <p14:tracePt t="40770" x="5684838" y="5481638"/>
          <p14:tracePt t="40775" x="5626100" y="5472113"/>
          <p14:tracePt t="40786" x="5565775" y="5456238"/>
          <p14:tracePt t="40791" x="5507038" y="5438775"/>
          <p14:tracePt t="40800" x="5438775" y="5413375"/>
          <p14:tracePt t="40808" x="5353050" y="5395913"/>
          <p14:tracePt t="40815" x="5268913" y="5380038"/>
          <p14:tracePt t="40823" x="5141913" y="5353050"/>
          <p14:tracePt t="40829" x="5038725" y="5337175"/>
          <p14:tracePt t="40837" x="4937125" y="5311775"/>
          <p14:tracePt t="40846" x="4843463" y="5294313"/>
          <p14:tracePt t="40856" x="4759325" y="5268913"/>
          <p14:tracePt t="40862" x="4699000" y="5251450"/>
          <p14:tracePt t="40871" x="4640263" y="5226050"/>
          <p14:tracePt t="40877" x="4572000" y="5192713"/>
          <p14:tracePt t="40886" x="4521200" y="5167313"/>
          <p14:tracePt t="40894" x="4486275" y="5157788"/>
          <p14:tracePt t="40900" x="4460875" y="5149850"/>
          <p14:tracePt t="40907" x="4427538" y="5141913"/>
          <p14:tracePt t="40916" x="4402138" y="5132388"/>
          <p14:tracePt t="40923" x="4376738" y="5124450"/>
          <p14:tracePt t="40932" x="4359275" y="5124450"/>
          <p14:tracePt t="40940" x="4341813" y="5116513"/>
          <p14:tracePt t="40948" x="4325938" y="5116513"/>
          <p14:tracePt t="40955" x="4308475" y="5106988"/>
          <p14:tracePt t="40962" x="4300538" y="5099050"/>
          <p14:tracePt t="40969" x="4283075" y="5099050"/>
          <p14:tracePt t="40977" x="4265613" y="5091113"/>
          <p14:tracePt t="40985" x="4257675" y="5081588"/>
          <p14:tracePt t="40993" x="4232275" y="5081588"/>
          <p14:tracePt t="41001" x="4206875" y="5081588"/>
          <p14:tracePt t="41009" x="4189413" y="5081588"/>
          <p14:tracePt t="41018" x="4156075" y="5081588"/>
          <p14:tracePt t="41025" x="4113213" y="5081588"/>
          <p14:tracePt t="41031" x="4052888" y="5073650"/>
          <p14:tracePt t="41039" x="3968750" y="5064125"/>
          <p14:tracePt t="41047" x="3883025" y="5048250"/>
          <p14:tracePt t="41055" x="3824288" y="5038725"/>
          <p14:tracePt t="41064" x="3763963" y="5038725"/>
          <p14:tracePt t="41072" x="3730625" y="5038725"/>
          <p14:tracePt t="41080" x="3697288" y="5038725"/>
          <p14:tracePt t="41088" x="3671888" y="5038725"/>
          <p14:tracePt t="41095" x="3646488" y="5038725"/>
          <p14:tracePt t="41104" x="3619500" y="5038725"/>
          <p14:tracePt t="41110" x="3611563" y="5038725"/>
          <p14:tracePt t="41120" x="3586163" y="5038725"/>
          <p14:tracePt t="41125" x="3568700" y="5048250"/>
          <p14:tracePt t="41136" x="3560763" y="5056188"/>
          <p14:tracePt t="41142" x="3552825" y="5064125"/>
          <p14:tracePt t="41150" x="3543300" y="5064125"/>
          <p14:tracePt t="41158" x="3535363" y="5073650"/>
          <p14:tracePt t="41165" x="3527425" y="5073650"/>
          <p14:tracePt t="41171" x="3517900" y="5073650"/>
          <p14:tracePt t="41180" x="3509963" y="5073650"/>
          <p14:tracePt t="41188" x="3502025" y="5073650"/>
          <p14:tracePt t="41196" x="3492500" y="5081588"/>
          <p14:tracePt t="41311" x="3502025" y="5081588"/>
          <p14:tracePt t="41320" x="3543300" y="5081588"/>
          <p14:tracePt t="41327" x="3603625" y="5081588"/>
          <p14:tracePt t="41336" x="3687763" y="5081588"/>
          <p14:tracePt t="41343" x="3773488" y="5073650"/>
          <p14:tracePt t="41351" x="3857625" y="5073650"/>
          <p14:tracePt t="41359" x="3960813" y="5081588"/>
          <p14:tracePt t="41365" x="4027488" y="5091113"/>
          <p14:tracePt t="41372" x="4087813" y="5091113"/>
          <p14:tracePt t="41381" x="4113213" y="5099050"/>
          <p14:tracePt t="41389" x="4138613" y="5106988"/>
          <p14:tracePt t="41459" x="4146550" y="5106988"/>
          <p14:tracePt t="41483" x="4156075" y="5106988"/>
          <p14:tracePt t="41491" x="4164013" y="5106988"/>
          <p14:tracePt t="41499" x="4181475" y="5106988"/>
          <p14:tracePt t="41507" x="4189413" y="5106988"/>
          <p14:tracePt t="41662" x="4171950" y="5106988"/>
          <p14:tracePt t="41670" x="4138613" y="5116513"/>
          <p14:tracePt t="41678" x="4113213" y="5116513"/>
          <p14:tracePt t="41686" x="4079875" y="5116513"/>
          <p14:tracePt t="41694" x="4044950" y="5116513"/>
          <p14:tracePt t="41703" x="4011613" y="5124450"/>
          <p14:tracePt t="41708" x="3994150" y="5124450"/>
          <p14:tracePt t="41716" x="3968750" y="5124450"/>
          <p14:tracePt t="41725" x="3951288" y="5124450"/>
          <p14:tracePt t="41740" x="3943350" y="5124450"/>
          <p14:tracePt t="41748" x="3935413" y="5124450"/>
          <p14:tracePt t="41763" x="3917950" y="5124450"/>
          <p14:tracePt t="41771" x="3900488" y="5124450"/>
          <p14:tracePt t="41777" x="3892550" y="5132388"/>
          <p14:tracePt t="41788" x="3867150" y="5141913"/>
          <p14:tracePt t="41793" x="3841750" y="5141913"/>
          <p14:tracePt t="41803" x="3816350" y="5141913"/>
          <p14:tracePt t="41809" x="3790950" y="5141913"/>
          <p14:tracePt t="41820" x="3756025" y="5149850"/>
          <p14:tracePt t="41826" x="3722688" y="5157788"/>
          <p14:tracePt t="41836" x="3697288" y="5167313"/>
          <p14:tracePt t="41842" x="3679825" y="5167313"/>
          <p14:tracePt t="41847" x="3662363" y="5175250"/>
          <p14:tracePt t="41855" x="3646488" y="5175250"/>
          <p14:tracePt t="41863" x="3646488" y="5183188"/>
          <p14:tracePt t="41959" x="3654425" y="5183188"/>
          <p14:tracePt t="41965" x="3687763" y="5183188"/>
          <p14:tracePt t="41974" x="3738563" y="5183188"/>
          <p14:tracePt t="41980" x="3790950" y="5183188"/>
          <p14:tracePt t="41989" x="3849688" y="5175250"/>
          <p14:tracePt t="41995" x="3892550" y="5167313"/>
          <p14:tracePt t="42005" x="3951288" y="5167313"/>
          <p14:tracePt t="42012" x="3994150" y="5149850"/>
          <p14:tracePt t="42019" x="4027488" y="5149850"/>
          <p14:tracePt t="42027" x="4062413" y="5141913"/>
          <p14:tracePt t="42035" x="4095750" y="5141913"/>
          <p14:tracePt t="42043" x="4113213" y="5141913"/>
          <p14:tracePt t="42050" x="4138613" y="5141913"/>
          <p14:tracePt t="42058" x="4164013" y="5132388"/>
          <p14:tracePt t="42066" x="4181475" y="5132388"/>
          <p14:tracePt t="42074" x="4189413" y="5124450"/>
          <p14:tracePt t="42082" x="4214813" y="5116513"/>
          <p14:tracePt t="42090" x="4214813" y="5106988"/>
          <p14:tracePt t="42097" x="4232275" y="5106988"/>
          <p14:tracePt t="42105" x="4240213" y="5099050"/>
          <p14:tracePt t="42121" x="4249738" y="5091113"/>
          <p14:tracePt t="42128" x="4257675" y="5091113"/>
          <p14:tracePt t="46792" x="4224338" y="5091113"/>
          <p14:tracePt t="46799" x="4156075" y="5091113"/>
          <p14:tracePt t="46807" x="4079875" y="5073650"/>
          <p14:tracePt t="46815" x="4011613" y="5064125"/>
          <p14:tracePt t="46824" x="3917950" y="5056188"/>
          <p14:tracePt t="46831" x="3832225" y="5048250"/>
          <p14:tracePt t="46840" x="3773488" y="5038725"/>
          <p14:tracePt t="46845" x="3713163" y="5022850"/>
          <p14:tracePt t="46854" x="3636963" y="5013325"/>
          <p14:tracePt t="46861" x="3594100" y="5013325"/>
          <p14:tracePt t="46871" x="3535363" y="5005388"/>
          <p14:tracePt t="46877" x="3475038" y="4997450"/>
          <p14:tracePt t="46885" x="3408363" y="4987925"/>
          <p14:tracePt t="46893" x="3305175" y="4954588"/>
          <p14:tracePt t="46901" x="3170238" y="4911725"/>
          <p14:tracePt t="46909" x="2965450" y="4860925"/>
          <p14:tracePt t="46915" x="2651125" y="4792663"/>
          <p14:tracePt t="46923" x="2344738" y="4724400"/>
          <p14:tracePt t="46931" x="2055813" y="4657725"/>
          <p14:tracePt t="46940" x="1741488" y="4589463"/>
          <p14:tracePt t="46958" x="1054100" y="4402138"/>
          <p14:tracePt t="46963" x="790575" y="4300538"/>
          <p14:tracePt t="46971" x="603250" y="4232275"/>
          <p14:tracePt t="46976" x="433388" y="4181475"/>
          <p14:tracePt t="46984" x="271463" y="4113213"/>
          <p14:tracePt t="46992" x="169863" y="4044950"/>
          <p14:tracePt t="47000" x="58738" y="39687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echan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8382000" cy="5284788"/>
          </a:xfrm>
          <a:prstGeom prst="corner">
            <a:avLst>
              <a:gd name="adj1" fmla="val 40653"/>
              <a:gd name="adj2" fmla="val 79434"/>
            </a:avLst>
          </a:prstGeom>
          <a:noFill/>
        </p:spPr>
      </p:pic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by Mechanism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E0B3F10-B09E-485D-BB41-973D281ED6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904832" y="3464661"/>
            <a:ext cx="1088497" cy="3016308"/>
            <a:chOff x="6904832" y="3464661"/>
            <a:chExt cx="1088497" cy="3016308"/>
          </a:xfrm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7073359" y="3529610"/>
              <a:ext cx="129200" cy="12989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7483392" y="3594559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7325567" y="3892480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7770418" y="3464661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531663" y="4122627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7864129" y="3776526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7677984" y="3913651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7026196" y="3894914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00197" y="6102616"/>
              <a:ext cx="129200" cy="12989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071955" y="6199836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166649" y="6273253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272912" y="6326243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392050" y="6351071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488250" y="6289484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734929" y="6263966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05729" y="6241318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904832" y="4814803"/>
              <a:ext cx="129200" cy="12989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7003787" y="4893294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092440" y="4971785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824802" y="4869784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7760202" y="5463182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7660864" y="5157670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7314864" y="5323402"/>
              <a:ext cx="129200" cy="129898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7210716" y="5047774"/>
              <a:ext cx="129200" cy="1298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7483392" y="4384550"/>
              <a:ext cx="0" cy="4852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477720" y="5593081"/>
              <a:ext cx="0" cy="48523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06896" y="1349061"/>
            <a:ext cx="2872568" cy="1748688"/>
            <a:chOff x="3684634" y="1167935"/>
            <a:chExt cx="4271377" cy="2600219"/>
          </a:xfrm>
        </p:grpSpPr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3868994" y="116793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4016270" y="1851822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4326194" y="1187498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4326194" y="162513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4780354" y="1519359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4663887" y="1953128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5336489" y="163714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5080640" y="209426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3898746" y="153369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5336488" y="1280634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844845" y="1187498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608972" y="1463514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7008240" y="2125960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 rot="2640000">
              <a:off x="6998558" y="1198409"/>
              <a:ext cx="377109" cy="182880"/>
              <a:chOff x="6260541" y="2261616"/>
              <a:chExt cx="377109" cy="182880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059616" y="1713150"/>
              <a:ext cx="377109" cy="182880"/>
              <a:chOff x="6260541" y="2261616"/>
              <a:chExt cx="377109" cy="182880"/>
            </a:xfrm>
          </p:grpSpPr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-1800000">
              <a:off x="7518916" y="2027016"/>
              <a:ext cx="377109" cy="182880"/>
              <a:chOff x="6260541" y="2261616"/>
              <a:chExt cx="377109" cy="182880"/>
            </a:xfrm>
          </p:grpSpPr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 rot="1020000">
              <a:off x="6304316" y="1895210"/>
              <a:ext cx="377109" cy="182880"/>
              <a:chOff x="6260541" y="2261616"/>
              <a:chExt cx="377109" cy="182880"/>
            </a:xfrm>
          </p:grpSpPr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6946485" y="3087824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>
              <a:spLocks noChangeAspect="1"/>
            </p:cNvSpPr>
            <p:nvPr/>
          </p:nvSpPr>
          <p:spPr>
            <a:xfrm>
              <a:off x="7441239" y="3585274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 rot="2640000">
              <a:off x="6079579" y="3100486"/>
              <a:ext cx="377109" cy="182880"/>
              <a:chOff x="6260541" y="2261616"/>
              <a:chExt cx="377109" cy="182880"/>
            </a:xfrm>
          </p:grpSpPr>
          <p:sp>
            <p:nvSpPr>
              <p:cNvPr id="61" name="Oval 60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7119602" y="3131165"/>
              <a:ext cx="377109" cy="182880"/>
              <a:chOff x="6260541" y="2261616"/>
              <a:chExt cx="377109" cy="182880"/>
            </a:xfrm>
          </p:grpSpPr>
          <p:sp>
            <p:nvSpPr>
              <p:cNvPr id="64" name="Oval 63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-1800000">
              <a:off x="7578902" y="3445031"/>
              <a:ext cx="377109" cy="182880"/>
              <a:chOff x="6260541" y="2261616"/>
              <a:chExt cx="377109" cy="182880"/>
            </a:xfrm>
          </p:grpSpPr>
          <p:sp>
            <p:nvSpPr>
              <p:cNvPr id="67" name="Oval 66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1020000">
              <a:off x="6364302" y="3313225"/>
              <a:ext cx="377109" cy="182880"/>
              <a:chOff x="6260541" y="2261616"/>
              <a:chExt cx="377109" cy="182880"/>
            </a:xfrm>
          </p:grpSpPr>
          <p:sp>
            <p:nvSpPr>
              <p:cNvPr id="70" name="Oval 69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3684634" y="2999699"/>
              <a:ext cx="1728647" cy="520060"/>
              <a:chOff x="5013200" y="5359120"/>
              <a:chExt cx="1728647" cy="520060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5658731" y="5652959"/>
                <a:ext cx="550226" cy="226221"/>
                <a:chOff x="5880106" y="5346458"/>
                <a:chExt cx="550226" cy="226221"/>
              </a:xfrm>
            </p:grpSpPr>
            <p:sp>
              <p:nvSpPr>
                <p:cNvPr id="86" name="Oval 85"/>
                <p:cNvSpPr>
                  <a:spLocks noChangeAspect="1"/>
                </p:cNvSpPr>
                <p:nvPr/>
              </p:nvSpPr>
              <p:spPr>
                <a:xfrm>
                  <a:off x="5880106" y="5346458"/>
                  <a:ext cx="181897" cy="18288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7" name="Group 86"/>
                <p:cNvGrpSpPr/>
                <p:nvPr/>
              </p:nvGrpSpPr>
              <p:grpSpPr>
                <a:xfrm>
                  <a:off x="6053223" y="5389799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88" name="Oval 87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" name="Group 73"/>
              <p:cNvGrpSpPr/>
              <p:nvPr/>
            </p:nvGrpSpPr>
            <p:grpSpPr>
              <a:xfrm>
                <a:off x="6227075" y="5556057"/>
                <a:ext cx="514772" cy="323123"/>
                <a:chOff x="6374860" y="5703665"/>
                <a:chExt cx="514772" cy="323123"/>
              </a:xfrm>
            </p:grpSpPr>
            <p:sp>
              <p:nvSpPr>
                <p:cNvPr id="82" name="Oval 81"/>
                <p:cNvSpPr>
                  <a:spLocks noChangeAspect="1"/>
                </p:cNvSpPr>
                <p:nvPr/>
              </p:nvSpPr>
              <p:spPr>
                <a:xfrm>
                  <a:off x="6374860" y="5843908"/>
                  <a:ext cx="181897" cy="18288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 rot="-1800000">
                  <a:off x="6512523" y="5703665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84" name="Oval 83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/>
              <p:cNvGrpSpPr/>
              <p:nvPr/>
            </p:nvGrpSpPr>
            <p:grpSpPr>
              <a:xfrm>
                <a:off x="5013200" y="5359120"/>
                <a:ext cx="661832" cy="395619"/>
                <a:chOff x="5013200" y="5359120"/>
                <a:chExt cx="661832" cy="39561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 rot="2640000">
                  <a:off x="5013200" y="5359120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80" name="Oval 79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 80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/>
                <p:cNvGrpSpPr/>
                <p:nvPr/>
              </p:nvGrpSpPr>
              <p:grpSpPr>
                <a:xfrm rot="1020000">
                  <a:off x="5297923" y="5571859"/>
                  <a:ext cx="377109" cy="182880"/>
                  <a:chOff x="6260541" y="2261616"/>
                  <a:chExt cx="377109" cy="182880"/>
                </a:xfrm>
              </p:grpSpPr>
              <p:sp>
                <p:nvSpPr>
                  <p:cNvPr id="78" name="Oval 77"/>
                  <p:cNvSpPr>
                    <a:spLocks noChangeAspect="1"/>
                  </p:cNvSpPr>
                  <p:nvPr/>
                </p:nvSpPr>
                <p:spPr>
                  <a:xfrm>
                    <a:off x="6455753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 78"/>
                  <p:cNvSpPr>
                    <a:spLocks noChangeAspect="1"/>
                  </p:cNvSpPr>
                  <p:nvPr/>
                </p:nvSpPr>
                <p:spPr>
                  <a:xfrm>
                    <a:off x="6260541" y="2261616"/>
                    <a:ext cx="181897" cy="182880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cxnSp>
          <p:nvCxnSpPr>
            <p:cNvPr id="90" name="Straight Arrow Connector 89"/>
            <p:cNvCxnSpPr/>
            <p:nvPr/>
          </p:nvCxnSpPr>
          <p:spPr>
            <a:xfrm flipH="1">
              <a:off x="7241513" y="2452665"/>
              <a:ext cx="0" cy="426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 flipH="1">
              <a:off x="5783522" y="3050138"/>
              <a:ext cx="0" cy="426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6200000">
              <a:off x="5892624" y="1522393"/>
              <a:ext cx="0" cy="4267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EBB7385-4199-468A-B092-6000FC2F2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51"/>
    </mc:Choice>
    <mc:Fallback>
      <p:transition spd="slow" advTm="80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03" x="212725" y="42863"/>
          <p14:tracePt t="5210" x="280988" y="85725"/>
          <p14:tracePt t="5217" x="339725" y="127000"/>
          <p14:tracePt t="5224" x="365125" y="161925"/>
          <p14:tracePt t="5232" x="400050" y="203200"/>
          <p14:tracePt t="5240" x="433388" y="238125"/>
          <p14:tracePt t="5248" x="476250" y="280988"/>
          <p14:tracePt t="5257" x="527050" y="322263"/>
          <p14:tracePt t="5264" x="577850" y="357188"/>
          <p14:tracePt t="5273" x="611188" y="400050"/>
          <p14:tracePt t="5279" x="646113" y="433388"/>
          <p14:tracePt t="5287" x="679450" y="476250"/>
          <p14:tracePt t="5297" x="714375" y="501650"/>
          <p14:tracePt t="5303" x="747713" y="534988"/>
          <p14:tracePt t="5315" x="798513" y="569913"/>
          <p14:tracePt t="5320" x="833438" y="603250"/>
          <p14:tracePt t="5327" x="866775" y="636588"/>
          <p14:tracePt t="5335" x="917575" y="663575"/>
          <p14:tracePt t="5343" x="968375" y="696913"/>
          <p14:tracePt t="5349" x="1019175" y="714375"/>
          <p14:tracePt t="5357" x="1054100" y="739775"/>
          <p14:tracePt t="5365" x="1079500" y="781050"/>
          <p14:tracePt t="5372" x="1122363" y="815975"/>
          <p14:tracePt t="5381" x="1155700" y="858838"/>
          <p14:tracePt t="5388" x="1206500" y="909638"/>
          <p14:tracePt t="5396" x="1274763" y="977900"/>
          <p14:tracePt t="5404" x="1317625" y="1028700"/>
          <p14:tracePt t="5413" x="1343025" y="1062038"/>
          <p14:tracePt t="5418" x="1376363" y="1096963"/>
          <p14:tracePt t="5426" x="1401763" y="1138238"/>
          <p14:tracePt t="5434" x="1419225" y="1155700"/>
          <p14:tracePt t="5442" x="1444625" y="1181100"/>
          <p14:tracePt t="5450" x="1452563" y="1198563"/>
          <p14:tracePt t="5459" x="1462088" y="1206500"/>
          <p14:tracePt t="5466" x="1487488" y="1223963"/>
          <p14:tracePt t="5475" x="1520825" y="1257300"/>
          <p14:tracePt t="5482" x="1546225" y="1274763"/>
          <p14:tracePt t="5488" x="1581150" y="1308100"/>
          <p14:tracePt t="5497" x="1614488" y="1333500"/>
          <p14:tracePt t="5504" x="1631950" y="1350963"/>
          <p14:tracePt t="5513" x="1649413" y="1360488"/>
          <p14:tracePt t="5520" x="1657350" y="1360488"/>
          <p14:tracePt t="6119" x="1657350" y="1368425"/>
          <p14:tracePt t="6128" x="1657350" y="1385888"/>
          <p14:tracePt t="6135" x="1589088" y="1530350"/>
          <p14:tracePt t="6143" x="1495425" y="1725613"/>
          <p14:tracePt t="6152" x="1427163" y="1860550"/>
          <p14:tracePt t="6158" x="1368425" y="1979613"/>
          <p14:tracePt t="6166" x="1292225" y="2098675"/>
          <p14:tracePt t="6173" x="1223963" y="2235200"/>
          <p14:tracePt t="6181" x="1163638" y="2362200"/>
          <p14:tracePt t="6188" x="1104900" y="2489200"/>
          <p14:tracePt t="6199" x="1062038" y="2608263"/>
          <p14:tracePt t="6205" x="1028700" y="2736850"/>
          <p14:tracePt t="6216" x="1019175" y="2838450"/>
          <p14:tracePt t="6221" x="1019175" y="2940050"/>
          <p14:tracePt t="6229" x="1019175" y="3025775"/>
          <p14:tracePt t="6235" x="1044575" y="3109913"/>
          <p14:tracePt t="6242" x="1062038" y="3203575"/>
          <p14:tracePt t="6250" x="1096963" y="3279775"/>
          <p14:tracePt t="6259" x="1130300" y="3340100"/>
          <p14:tracePt t="6267" x="1163638" y="3416300"/>
          <p14:tracePt t="6275" x="1198563" y="3509963"/>
          <p14:tracePt t="6282" x="1241425" y="3594100"/>
          <p14:tracePt t="6291" x="1282700" y="3687763"/>
          <p14:tracePt t="6300" x="1333500" y="3773488"/>
          <p14:tracePt t="6305" x="1360488" y="3849688"/>
          <p14:tracePt t="6314" x="1393825" y="3917950"/>
          <p14:tracePt t="6321" x="1419225" y="4002088"/>
          <p14:tracePt t="6330" x="1436688" y="4062413"/>
          <p14:tracePt t="6337" x="1462088" y="4138613"/>
          <p14:tracePt t="6349" x="1477963" y="4197350"/>
          <p14:tracePt t="6353" x="1512888" y="4265613"/>
          <p14:tracePt t="6363" x="1538288" y="4308475"/>
          <p14:tracePt t="6368" x="1581150" y="4376738"/>
          <p14:tracePt t="6374" x="1614488" y="4435475"/>
          <p14:tracePt t="6382" x="1657350" y="4486275"/>
          <p14:tracePt t="6390" x="1690688" y="4529138"/>
          <p14:tracePt t="6400" x="1708150" y="4554538"/>
          <p14:tracePt t="6406" x="1716088" y="4564063"/>
          <p14:tracePt t="6416" x="1725613" y="4572000"/>
          <p14:tracePt t="10114" x="1725613" y="4529138"/>
          <p14:tracePt t="10122" x="1690688" y="4394200"/>
          <p14:tracePt t="10128" x="1649413" y="4249738"/>
          <p14:tracePt t="10136" x="1614488" y="4130675"/>
          <p14:tracePt t="10145" x="1563688" y="3986213"/>
          <p14:tracePt t="10152" x="1504950" y="3824288"/>
          <p14:tracePt t="10160" x="1419225" y="3636963"/>
          <p14:tracePt t="10168" x="1333500" y="3475038"/>
          <p14:tracePt t="10176" x="1266825" y="3314700"/>
          <p14:tracePt t="10184" x="1223963" y="3211513"/>
          <p14:tracePt t="10190" x="1189038" y="3109913"/>
          <p14:tracePt t="10201" x="1155700" y="3025775"/>
          <p14:tracePt t="10207" x="1130300" y="2949575"/>
          <p14:tracePt t="10215" x="1122363" y="2889250"/>
          <p14:tracePt t="10222" x="1122363" y="2846388"/>
          <p14:tracePt t="10232" x="1122363" y="2813050"/>
          <p14:tracePt t="10238" x="1122363" y="2770188"/>
          <p14:tracePt t="10248" x="1147763" y="2727325"/>
          <p14:tracePt t="10255" x="1173163" y="2693988"/>
          <p14:tracePt t="10261" x="1189038" y="2660650"/>
          <p14:tracePt t="10269" x="1198563" y="2617788"/>
          <p14:tracePt t="10277" x="1206500" y="2557463"/>
          <p14:tracePt t="10287" x="1216025" y="2498725"/>
          <p14:tracePt t="10293" x="1223963" y="2463800"/>
          <p14:tracePt t="10302" x="1231900" y="2430463"/>
          <p14:tracePt t="10309" x="1241425" y="2405063"/>
          <p14:tracePt t="10318" x="1249363" y="2371725"/>
          <p14:tracePt t="10325" x="1257300" y="2344738"/>
          <p14:tracePt t="10332" x="1266825" y="2311400"/>
          <p14:tracePt t="10338" x="1274763" y="2252663"/>
          <p14:tracePt t="10348" x="1292225" y="2192338"/>
          <p14:tracePt t="10354" x="1300163" y="2133600"/>
          <p14:tracePt t="10365" x="1317625" y="2073275"/>
          <p14:tracePt t="10370" x="1325563" y="2022475"/>
          <p14:tracePt t="10378" x="1333500" y="1997075"/>
          <p14:tracePt t="10386" x="1343025" y="1979613"/>
          <p14:tracePt t="10394" x="1343025" y="1954213"/>
          <p14:tracePt t="10401" x="1360488" y="1928813"/>
          <p14:tracePt t="10408" x="1368425" y="1903413"/>
          <p14:tracePt t="10416" x="1376363" y="1870075"/>
          <p14:tracePt t="10424" x="1385888" y="1852613"/>
          <p14:tracePt t="10432" x="1393825" y="1827213"/>
          <p14:tracePt t="10440" x="1401763" y="1801813"/>
          <p14:tracePt t="10449" x="1401763" y="1784350"/>
          <p14:tracePt t="10456" x="1411288" y="1758950"/>
          <p14:tracePt t="10465" x="1411288" y="1733550"/>
          <p14:tracePt t="10470" x="1411288" y="1700213"/>
          <p14:tracePt t="10478" x="1411288" y="1674813"/>
          <p14:tracePt t="10486" x="1411288" y="1649413"/>
          <p14:tracePt t="10494" x="1411288" y="1622425"/>
          <p14:tracePt t="10502" x="1411288" y="1606550"/>
          <p14:tracePt t="10510" x="1411288" y="1597025"/>
          <p14:tracePt t="10519" x="1411288" y="1589088"/>
          <p14:tracePt t="10532" x="1411288" y="1571625"/>
          <p14:tracePt t="10540" x="1411288" y="1555750"/>
          <p14:tracePt t="10548" x="1411288" y="1538288"/>
          <p14:tracePt t="10556" x="1411288" y="1512888"/>
          <p14:tracePt t="10564" x="1411288" y="1487488"/>
          <p14:tracePt t="10572" x="1411288" y="1477963"/>
          <p14:tracePt t="10581" x="1411288" y="1470025"/>
          <p14:tracePt t="10588" x="1411288" y="1462088"/>
          <p14:tracePt t="10611" x="1411288" y="1452563"/>
          <p14:tracePt t="16589" x="1401763" y="1452563"/>
          <p14:tracePt t="16604" x="1393825" y="1452563"/>
          <p14:tracePt t="16612" x="1385888" y="1452563"/>
          <p14:tracePt t="16620" x="1376363" y="1452563"/>
          <p14:tracePt t="16635" x="1368425" y="1462088"/>
          <p14:tracePt t="16642" x="1360488" y="1462088"/>
          <p14:tracePt t="16652" x="1360488" y="1470025"/>
          <p14:tracePt t="16658" x="1350963" y="1470025"/>
          <p14:tracePt t="16667" x="1343025" y="1470025"/>
          <p14:tracePt t="16674" x="1333500" y="1470025"/>
          <p14:tracePt t="16683" x="1333500" y="1477963"/>
          <p14:tracePt t="16690" x="1333500" y="1487488"/>
          <p14:tracePt t="16700" x="1308100" y="1504950"/>
          <p14:tracePt t="16704" x="1300163" y="1504950"/>
          <p14:tracePt t="16712" x="1292225" y="1512888"/>
          <p14:tracePt t="16720" x="1282700" y="1512888"/>
          <p14:tracePt t="16728" x="1274763" y="1520825"/>
          <p14:tracePt t="16736" x="1266825" y="1530350"/>
          <p14:tracePt t="16744" x="1241425" y="1538288"/>
          <p14:tracePt t="16752" x="1216025" y="1546225"/>
          <p14:tracePt t="16761" x="1198563" y="1555750"/>
          <p14:tracePt t="16770" x="1181100" y="1571625"/>
          <p14:tracePt t="16774" x="1173163" y="1581150"/>
          <p14:tracePt t="16783" x="1163638" y="1581150"/>
          <p14:tracePt t="16800" x="1163638" y="1589088"/>
          <p14:tracePt t="16806" x="1155700" y="1597025"/>
          <p14:tracePt t="16816" x="1155700" y="1606550"/>
          <p14:tracePt t="16830" x="1147763" y="1606550"/>
          <p14:tracePt t="16836" x="1138238" y="1622425"/>
          <p14:tracePt t="16844" x="1138238" y="1631950"/>
          <p14:tracePt t="16852" x="1130300" y="1631950"/>
          <p14:tracePt t="16860" x="1122363" y="1639888"/>
          <p14:tracePt t="16869" x="1122363" y="1649413"/>
          <p14:tracePt t="16877" x="1112838" y="1649413"/>
          <p14:tracePt t="16886" x="1112838" y="1657350"/>
          <p14:tracePt t="16893" x="1104900" y="1665288"/>
          <p14:tracePt t="16907" x="1096963" y="1674813"/>
          <p14:tracePt t="16923" x="1096963" y="1682750"/>
          <p14:tracePt t="16931" x="1087438" y="1682750"/>
          <p14:tracePt t="16939" x="1087438" y="1690688"/>
          <p14:tracePt t="16954" x="1079500" y="1690688"/>
          <p14:tracePt t="16963" x="1069975" y="1700213"/>
          <p14:tracePt t="16970" x="1062038" y="1708150"/>
          <p14:tracePt t="16977" x="1054100" y="1716088"/>
          <p14:tracePt t="16993" x="1044575" y="1725613"/>
          <p14:tracePt t="17003" x="1036638" y="1733550"/>
          <p14:tracePt t="17025" x="1028700" y="1733550"/>
          <p14:tracePt t="17036" x="1028700" y="1741488"/>
          <p14:tracePt t="17047" x="1028700" y="1751013"/>
          <p14:tracePt t="17056" x="1028700" y="1758950"/>
          <p14:tracePt t="17079" x="1028700" y="1766888"/>
          <p14:tracePt t="17087" x="1028700" y="1776413"/>
          <p14:tracePt t="17095" x="1019175" y="1776413"/>
          <p14:tracePt t="17109" x="1019175" y="1784350"/>
          <p14:tracePt t="17118" x="1019175" y="1793875"/>
          <p14:tracePt t="17125" x="1019175" y="1801813"/>
          <p14:tracePt t="17173" x="1019175" y="1809750"/>
          <p14:tracePt t="19317" x="1036638" y="1801813"/>
          <p14:tracePt t="19324" x="1044575" y="1793875"/>
          <p14:tracePt t="19332" x="1069975" y="1793875"/>
          <p14:tracePt t="19340" x="1096963" y="1776413"/>
          <p14:tracePt t="19348" x="1122363" y="1766888"/>
          <p14:tracePt t="19356" x="1155700" y="1751013"/>
          <p14:tracePt t="19364" x="1173163" y="1741488"/>
          <p14:tracePt t="19370" x="1198563" y="1725613"/>
          <p14:tracePt t="19378" x="1231900" y="1708150"/>
          <p14:tracePt t="19386" x="1266825" y="1690688"/>
          <p14:tracePt t="19394" x="1300163" y="1674813"/>
          <p14:tracePt t="19402" x="1343025" y="1649413"/>
          <p14:tracePt t="19410" x="1368425" y="1631950"/>
          <p14:tracePt t="19419" x="1393825" y="1622425"/>
          <p14:tracePt t="19426" x="1436688" y="1606550"/>
          <p14:tracePt t="19435" x="1470025" y="1589088"/>
          <p14:tracePt t="19440" x="1504950" y="1571625"/>
          <p14:tracePt t="19448" x="1563688" y="1546225"/>
          <p14:tracePt t="19456" x="1614488" y="1520825"/>
          <p14:tracePt t="19464" x="1674813" y="1487488"/>
          <p14:tracePt t="19472" x="1741488" y="1444625"/>
          <p14:tracePt t="19480" x="1827213" y="1401763"/>
          <p14:tracePt t="19488" x="1920875" y="1350963"/>
          <p14:tracePt t="19496" x="2014538" y="1308100"/>
          <p14:tracePt t="19504" x="2090738" y="1274763"/>
          <p14:tracePt t="19510" x="2149475" y="1249363"/>
          <p14:tracePt t="19520" x="2200275" y="1223963"/>
          <p14:tracePt t="19526" x="2243138" y="1198563"/>
          <p14:tracePt t="19535" x="2293938" y="1173163"/>
          <p14:tracePt t="19543" x="2328863" y="1155700"/>
          <p14:tracePt t="19551" x="2354263" y="1147763"/>
          <p14:tracePt t="19559" x="2379663" y="1138238"/>
          <p14:tracePt t="19568" x="2397125" y="1122363"/>
          <p14:tracePt t="19572" x="2405063" y="1112838"/>
          <p14:tracePt t="19580" x="2413000" y="1104900"/>
          <p14:tracePt t="19590" x="2430463" y="1096963"/>
          <p14:tracePt t="19596" x="2473325" y="1069975"/>
          <p14:tracePt t="19604" x="2498725" y="1062038"/>
          <p14:tracePt t="19612" x="2566988" y="1028700"/>
          <p14:tracePt t="19621" x="2643188" y="993775"/>
          <p14:tracePt t="19628" x="2719388" y="960438"/>
          <p14:tracePt t="19636" x="2795588" y="925513"/>
          <p14:tracePt t="19641" x="2855913" y="900113"/>
          <p14:tracePt t="19651" x="2914650" y="866775"/>
          <p14:tracePt t="19658" x="3008313" y="841375"/>
          <p14:tracePt t="19667" x="3094038" y="823913"/>
          <p14:tracePt t="19674" x="3152775" y="815975"/>
          <p14:tracePt t="19684" x="3228975" y="798513"/>
          <p14:tracePt t="19690" x="3289300" y="790575"/>
          <p14:tracePt t="19698" x="3355975" y="781050"/>
          <p14:tracePt t="19706" x="3390900" y="781050"/>
          <p14:tracePt t="19712" x="3441700" y="773113"/>
          <p14:tracePt t="19720" x="3492500" y="765175"/>
          <p14:tracePt t="19728" x="3527425" y="765175"/>
          <p14:tracePt t="19736" x="3552825" y="755650"/>
          <p14:tracePt t="19744" x="3586163" y="747713"/>
          <p14:tracePt t="19752" x="3619500" y="739775"/>
          <p14:tracePt t="19760" x="3646488" y="730250"/>
          <p14:tracePt t="19769" x="3679825" y="722313"/>
          <p14:tracePt t="19776" x="3722688" y="714375"/>
          <p14:tracePt t="19784" x="3781425" y="704850"/>
          <p14:tracePt t="19790" x="3841750" y="688975"/>
          <p14:tracePt t="19799" x="3908425" y="654050"/>
          <p14:tracePt t="19807" x="4011613" y="603250"/>
          <p14:tracePt t="19815" x="4113213" y="585788"/>
          <p14:tracePt t="19823" x="4224338" y="560388"/>
          <p14:tracePt t="19831" x="4325938" y="552450"/>
          <p14:tracePt t="19839" x="4427538" y="534988"/>
          <p14:tracePt t="19845" x="4546600" y="501650"/>
          <p14:tracePt t="19853" x="4673600" y="484188"/>
          <p14:tracePt t="19861" x="4802188" y="466725"/>
          <p14:tracePt t="19869" x="4929188" y="441325"/>
          <p14:tracePt t="19877" x="5056188" y="407988"/>
          <p14:tracePt t="19886" x="5192713" y="390525"/>
          <p14:tracePt t="19893" x="5302250" y="365125"/>
          <p14:tracePt t="19901" x="5405438" y="339725"/>
          <p14:tracePt t="19908" x="5489575" y="331788"/>
          <p14:tracePt t="19915" x="5575300" y="322263"/>
          <p14:tracePt t="19923" x="5651500" y="296863"/>
          <p14:tracePt t="19931" x="5735638" y="288925"/>
          <p14:tracePt t="19940" x="5829300" y="280988"/>
          <p14:tracePt t="19951" x="5915025" y="263525"/>
          <p14:tracePt t="19954" x="5999163" y="255588"/>
          <p14:tracePt t="19962" x="6059488" y="255588"/>
          <p14:tracePt t="19970" x="6127750" y="246063"/>
          <p14:tracePt t="19978" x="6211888" y="246063"/>
          <p14:tracePt t="19985" x="6305550" y="230188"/>
          <p14:tracePt t="19992" x="6373813" y="230188"/>
          <p14:tracePt t="20000" x="6457950" y="220663"/>
          <p14:tracePt t="20008" x="6543675" y="212725"/>
          <p14:tracePt t="20017" x="6637338" y="203200"/>
          <p14:tracePt t="20024" x="6731000" y="187325"/>
          <p14:tracePt t="20035" x="6824663" y="187325"/>
          <p14:tracePt t="20040" x="6875463" y="187325"/>
          <p14:tracePt t="20046" x="6934200" y="187325"/>
          <p14:tracePt t="20054" x="7002463" y="187325"/>
          <p14:tracePt t="20062" x="7070725" y="195263"/>
          <p14:tracePt t="20070" x="7129463" y="212725"/>
          <p14:tracePt t="20078" x="7189788" y="220663"/>
          <p14:tracePt t="20086" x="7258050" y="246063"/>
          <p14:tracePt t="20095" x="7324725" y="271463"/>
          <p14:tracePt t="20103" x="7377113" y="306388"/>
          <p14:tracePt t="20111" x="7435850" y="331788"/>
          <p14:tracePt t="20120" x="7486650" y="365125"/>
          <p14:tracePt t="20124" x="7521575" y="390525"/>
          <p14:tracePt t="20136" x="7562850" y="415925"/>
          <p14:tracePt t="20141" x="7588250" y="441325"/>
          <p14:tracePt t="20149" x="7605713" y="458788"/>
          <p14:tracePt t="20158" x="7631113" y="484188"/>
          <p14:tracePt t="20164" x="7648575" y="509588"/>
          <p14:tracePt t="20172" x="7666038" y="534988"/>
          <p14:tracePt t="20179" x="7681913" y="560388"/>
          <p14:tracePt t="20186" x="7699375" y="577850"/>
          <p14:tracePt t="20193" x="7707313" y="603250"/>
          <p14:tracePt t="20203" x="7716838" y="636588"/>
          <p14:tracePt t="20209" x="7716838" y="663575"/>
          <p14:tracePt t="20219" x="7724775" y="688975"/>
          <p14:tracePt t="20226" x="7732713" y="722313"/>
          <p14:tracePt t="20235" x="7732713" y="755650"/>
          <p14:tracePt t="20241" x="7742238" y="790575"/>
          <p14:tracePt t="20251" x="7750175" y="823913"/>
          <p14:tracePt t="20256" x="7758113" y="858838"/>
          <p14:tracePt t="20264" x="7767638" y="874713"/>
          <p14:tracePt t="20272" x="7775575" y="900113"/>
          <p14:tracePt t="20280" x="7783513" y="925513"/>
          <p14:tracePt t="20288" x="7793038" y="960438"/>
          <p14:tracePt t="20296" x="7800975" y="993775"/>
          <p14:tracePt t="20304" x="7810500" y="1011238"/>
          <p14:tracePt t="20312" x="7818438" y="1036638"/>
          <p14:tracePt t="20320" x="7818438" y="1062038"/>
          <p14:tracePt t="20326" x="7818438" y="1079500"/>
          <p14:tracePt t="20334" x="7818438" y="1112838"/>
          <p14:tracePt t="20342" x="7818438" y="1147763"/>
          <p14:tracePt t="20351" x="7818438" y="1173163"/>
          <p14:tracePt t="20358" x="7818438" y="1189038"/>
          <p14:tracePt t="20368" x="7810500" y="1223963"/>
          <p14:tracePt t="20374" x="7800975" y="1249363"/>
          <p14:tracePt t="20385" x="7793038" y="1274763"/>
          <p14:tracePt t="20388" x="7783513" y="1282700"/>
          <p14:tracePt t="20397" x="7775575" y="1300163"/>
          <p14:tracePt t="20404" x="7775575" y="1308100"/>
          <p14:tracePt t="20413" x="7767638" y="1308100"/>
          <p14:tracePt t="20420" x="7758113" y="1333500"/>
          <p14:tracePt t="20428" x="7750175" y="1350963"/>
          <p14:tracePt t="20445" x="7742238" y="1360488"/>
          <p14:tracePt t="20453" x="7732713" y="1376363"/>
          <p14:tracePt t="20459" x="7724775" y="1385888"/>
          <p14:tracePt t="20470" x="7716838" y="1393825"/>
          <p14:tracePt t="20475" x="7716838" y="1401763"/>
          <p14:tracePt t="20486" x="7707313" y="1401763"/>
          <p14:tracePt t="20491" x="7699375" y="1411288"/>
          <p14:tracePt t="20499" x="7699375" y="1419225"/>
          <p14:tracePt t="20507" x="7691438" y="1427163"/>
          <p14:tracePt t="20515" x="7681913" y="1427163"/>
          <p14:tracePt t="20522" x="7673975" y="1444625"/>
          <p14:tracePt t="20529" x="7673975" y="1462088"/>
          <p14:tracePt t="20536" x="7666038" y="1470025"/>
          <p14:tracePt t="20544" x="7648575" y="1477963"/>
          <p14:tracePt t="20553" x="7639050" y="1487488"/>
          <p14:tracePt t="20561" x="7639050" y="1495425"/>
          <p14:tracePt t="20570" x="7631113" y="1495425"/>
          <p14:tracePt t="20576" x="7623175" y="1504950"/>
          <p14:tracePt t="20586" x="7613650" y="1512888"/>
          <p14:tracePt t="20599" x="7605713" y="1512888"/>
          <p14:tracePt t="20606" x="7597775" y="1520825"/>
          <p14:tracePt t="20624" x="7597775" y="1530350"/>
          <p14:tracePt t="20631" x="7588250" y="1538288"/>
          <p14:tracePt t="20640" x="7580313" y="1538288"/>
          <p14:tracePt t="20647" x="7572375" y="1546225"/>
          <p14:tracePt t="20656" x="7572375" y="1555750"/>
          <p14:tracePt t="20661" x="7562850" y="1555750"/>
          <p14:tracePt t="20670" x="7554913" y="1563688"/>
          <p14:tracePt t="20677" x="7554913" y="1571625"/>
          <p14:tracePt t="20701" x="7546975" y="1571625"/>
          <p14:tracePt t="20708" x="7537450" y="1581150"/>
          <p14:tracePt t="20721" x="7537450" y="1589088"/>
          <p14:tracePt t="20723" x="7529513" y="1597025"/>
          <p14:tracePt t="20730" x="7521575" y="1597025"/>
          <p14:tracePt t="20738" x="7512050" y="1597025"/>
          <p14:tracePt t="20747" x="7512050" y="1606550"/>
          <p14:tracePt t="20825" x="7512050" y="1614488"/>
          <p14:tracePt t="20857" x="7504113" y="1614488"/>
          <p14:tracePt t="20863" x="7494588" y="1614488"/>
          <p14:tracePt t="20870" x="7494588" y="1622425"/>
          <p14:tracePt t="20878" x="7486650" y="1631950"/>
          <p14:tracePt t="20887" x="7478713" y="1639888"/>
          <p14:tracePt t="22559" x="7478713" y="1622425"/>
          <p14:tracePt t="22568" x="7478713" y="1606550"/>
          <p14:tracePt t="22575" x="7478713" y="1589088"/>
          <p14:tracePt t="22581" x="7478713" y="1563688"/>
          <p14:tracePt t="22589" x="7478713" y="1555750"/>
          <p14:tracePt t="22597" x="7478713" y="1538288"/>
          <p14:tracePt t="22606" x="7478713" y="1520825"/>
          <p14:tracePt t="22613" x="7478713" y="1512888"/>
          <p14:tracePt t="22621" x="7469188" y="1495425"/>
          <p14:tracePt t="22628" x="7461250" y="1477963"/>
          <p14:tracePt t="22637" x="7453313" y="1462088"/>
          <p14:tracePt t="22645" x="7435850" y="1462088"/>
          <p14:tracePt t="22654" x="7410450" y="1452563"/>
          <p14:tracePt t="22659" x="7377113" y="1436688"/>
          <p14:tracePt t="22671" x="7342188" y="1427163"/>
          <p14:tracePt t="22675" x="7283450" y="1401763"/>
          <p14:tracePt t="22683" x="7223125" y="1385888"/>
          <p14:tracePt t="22691" x="7172325" y="1368425"/>
          <p14:tracePt t="22699" x="7129463" y="1360488"/>
          <p14:tracePt t="22707" x="7096125" y="1350963"/>
          <p14:tracePt t="22714" x="7053263" y="1343025"/>
          <p14:tracePt t="22722" x="7002463" y="1325563"/>
          <p14:tracePt t="22728" x="6959600" y="1325563"/>
          <p14:tracePt t="22737" x="6934200" y="1325563"/>
          <p14:tracePt t="22745" x="6916738" y="1325563"/>
          <p14:tracePt t="22754" x="6908800" y="1325563"/>
          <p14:tracePt t="22761" x="6900863" y="1325563"/>
          <p14:tracePt t="22783" x="6891338" y="1333500"/>
          <p14:tracePt t="22799" x="6875463" y="1333500"/>
          <p14:tracePt t="22807" x="6865938" y="1333500"/>
          <p14:tracePt t="22815" x="6850063" y="1333500"/>
          <p14:tracePt t="22824" x="6832600" y="1333500"/>
          <p14:tracePt t="22831" x="6815138" y="1333500"/>
          <p14:tracePt t="22839" x="6799263" y="1325563"/>
          <p14:tracePt t="22847" x="6781800" y="1325563"/>
          <p14:tracePt t="22853" x="6764338" y="1317625"/>
          <p14:tracePt t="22861" x="6746875" y="1317625"/>
          <p14:tracePt t="22869" x="6738938" y="1317625"/>
          <p14:tracePt t="22887" x="6731000" y="1317625"/>
          <p14:tracePt t="22893" x="6721475" y="1317625"/>
          <p14:tracePt t="22909" x="6705600" y="1317625"/>
          <p14:tracePt t="22917" x="6680200" y="1308100"/>
          <p14:tracePt t="22922" x="6670675" y="1308100"/>
          <p14:tracePt t="22930" x="6645275" y="1300163"/>
          <p14:tracePt t="22939" x="6619875" y="1300163"/>
          <p14:tracePt t="22947" x="6594475" y="1292225"/>
          <p14:tracePt t="22954" x="6577013" y="1282700"/>
          <p14:tracePt t="22963" x="6543675" y="1282700"/>
          <p14:tracePt t="22971" x="6518275" y="1274763"/>
          <p14:tracePt t="22979" x="6492875" y="1266825"/>
          <p14:tracePt t="22988" x="6475413" y="1266825"/>
          <p14:tracePt t="22993" x="6457950" y="1266825"/>
          <p14:tracePt t="23003" x="6450013" y="1257300"/>
          <p14:tracePt t="23125" x="6450013" y="1249363"/>
          <p14:tracePt t="23141" x="6450013" y="1241425"/>
          <p14:tracePt t="23149" x="6467475" y="1231900"/>
          <p14:tracePt t="23157" x="6475413" y="1223963"/>
          <p14:tracePt t="23165" x="6483350" y="1223963"/>
          <p14:tracePt t="23173" x="6492875" y="1216025"/>
          <p14:tracePt t="23180" x="6500813" y="1206500"/>
          <p14:tracePt t="23188" x="6510338" y="1198563"/>
          <p14:tracePt t="23204" x="6518275" y="1189038"/>
          <p14:tracePt t="23210" x="6526213" y="1189038"/>
          <p14:tracePt t="23220" x="6526213" y="1181100"/>
          <p14:tracePt t="23227" x="6535738" y="1181100"/>
          <p14:tracePt t="23238" x="6551613" y="1173163"/>
          <p14:tracePt t="23243" x="6561138" y="1173163"/>
          <p14:tracePt t="23254" x="6577013" y="1163638"/>
          <p14:tracePt t="23259" x="6594475" y="1155700"/>
          <p14:tracePt t="23265" x="6602413" y="1155700"/>
          <p14:tracePt t="23273" x="6619875" y="1155700"/>
          <p14:tracePt t="23281" x="6645275" y="1155700"/>
          <p14:tracePt t="23290" x="6662738" y="1155700"/>
          <p14:tracePt t="23297" x="6688138" y="1155700"/>
          <p14:tracePt t="23307" x="6713538" y="1155700"/>
          <p14:tracePt t="23313" x="6721475" y="1155700"/>
          <p14:tracePt t="23321" x="6746875" y="1155700"/>
          <p14:tracePt t="23329" x="6764338" y="1155700"/>
          <p14:tracePt t="23338" x="6789738" y="1155700"/>
          <p14:tracePt t="23343" x="6815138" y="1155700"/>
          <p14:tracePt t="23355" x="6840538" y="1155700"/>
          <p14:tracePt t="23358" x="6858000" y="1163638"/>
          <p14:tracePt t="23367" x="6883400" y="1173163"/>
          <p14:tracePt t="23375" x="6908800" y="1181100"/>
          <p14:tracePt t="23383" x="6916738" y="1189038"/>
          <p14:tracePt t="23390" x="6943725" y="1189038"/>
          <p14:tracePt t="23399" x="6969125" y="1198563"/>
          <p14:tracePt t="23406" x="6994525" y="1206500"/>
          <p14:tracePt t="23413" x="7027863" y="1216025"/>
          <p14:tracePt t="23421" x="7045325" y="1223963"/>
          <p14:tracePt t="23429" x="7078663" y="1241425"/>
          <p14:tracePt t="23438" x="7104063" y="1249363"/>
          <p14:tracePt t="23444" x="7138988" y="1257300"/>
          <p14:tracePt t="23453" x="7154863" y="1266825"/>
          <p14:tracePt t="23461" x="7154863" y="1274763"/>
          <p14:tracePt t="23467" x="7164388" y="1274763"/>
          <p14:tracePt t="23483" x="7172325" y="1274763"/>
          <p14:tracePt t="23515" x="7180263" y="1308100"/>
          <p14:tracePt t="23523" x="7180263" y="1317625"/>
          <p14:tracePt t="23529" x="7189788" y="1333500"/>
          <p14:tracePt t="23538" x="7205663" y="1350963"/>
          <p14:tracePt t="23545" x="7223125" y="1368425"/>
          <p14:tracePt t="23554" x="7232650" y="1368425"/>
          <p14:tracePt t="23561" x="7232650" y="1376363"/>
          <p14:tracePt t="23570" x="7240588" y="1385888"/>
          <p14:tracePt t="23589" x="7248525" y="1401763"/>
          <p14:tracePt t="23593" x="7248525" y="1411288"/>
          <p14:tracePt t="23599" x="7258050" y="1411288"/>
          <p14:tracePt t="23608" x="7258050" y="1436688"/>
          <p14:tracePt t="23616" x="7265988" y="1444625"/>
          <p14:tracePt t="23623" x="7273925" y="1462088"/>
          <p14:tracePt t="23631" x="7273925" y="1470025"/>
          <p14:tracePt t="23639" x="7273925" y="1487488"/>
          <p14:tracePt t="23646" x="7273925" y="1495425"/>
          <p14:tracePt t="23654" x="7283450" y="1504950"/>
          <p14:tracePt t="23919" x="7283450" y="1512888"/>
          <p14:tracePt t="25667" x="7291388" y="1512888"/>
          <p14:tracePt t="25674" x="7316788" y="1504950"/>
          <p14:tracePt t="25683" x="7350125" y="1504950"/>
          <p14:tracePt t="25690" x="7367588" y="1495425"/>
          <p14:tracePt t="25699" x="7392988" y="1487488"/>
          <p14:tracePt t="25707" x="7418388" y="1487488"/>
          <p14:tracePt t="25715" x="7443788" y="1477963"/>
          <p14:tracePt t="25724" x="7461250" y="1477963"/>
          <p14:tracePt t="25729" x="7486650" y="1477963"/>
          <p14:tracePt t="25738" x="7512050" y="1477963"/>
          <p14:tracePt t="25745" x="7529513" y="1470025"/>
          <p14:tracePt t="25755" x="7546975" y="1470025"/>
          <p14:tracePt t="25761" x="7554913" y="1470025"/>
          <p14:tracePt t="25777" x="7562850" y="1470025"/>
          <p14:tracePt t="25789" x="7572375" y="1470025"/>
          <p14:tracePt t="25799" x="7580313" y="1470025"/>
          <p14:tracePt t="25807" x="7597775" y="1470025"/>
          <p14:tracePt t="25815" x="7605713" y="1470025"/>
          <p14:tracePt t="25822" x="7631113" y="1477963"/>
          <p14:tracePt t="25831" x="7666038" y="1477963"/>
          <p14:tracePt t="25840" x="7699375" y="1487488"/>
          <p14:tracePt t="25847" x="7732713" y="1495425"/>
          <p14:tracePt t="25855" x="7767638" y="1504950"/>
          <p14:tracePt t="25861" x="7793038" y="1512888"/>
          <p14:tracePt t="25873" x="7818438" y="1520825"/>
          <p14:tracePt t="25878" x="7835900" y="1530350"/>
          <p14:tracePt t="25889" x="7851775" y="1538288"/>
          <p14:tracePt t="25894" x="7851775" y="1546225"/>
          <p14:tracePt t="25901" x="7861300" y="1546225"/>
          <p14:tracePt t="25908" x="7869238" y="1555750"/>
          <p14:tracePt t="25917" x="7869238" y="1563688"/>
          <p14:tracePt t="25925" x="7877175" y="1571625"/>
          <p14:tracePt t="25930" x="7886700" y="1589088"/>
          <p14:tracePt t="25939" x="7894638" y="1606550"/>
          <p14:tracePt t="25946" x="7912100" y="1631950"/>
          <p14:tracePt t="25955" x="7927975" y="1649413"/>
          <p14:tracePt t="25963" x="7937500" y="1674813"/>
          <p14:tracePt t="25971" x="7937500" y="1690688"/>
          <p14:tracePt t="25978" x="7945438" y="1716088"/>
          <p14:tracePt t="25988" x="7954963" y="1733550"/>
          <p14:tracePt t="25995" x="7962900" y="1766888"/>
          <p14:tracePt t="26001" x="7970838" y="1793875"/>
          <p14:tracePt t="26011" x="7980363" y="1827213"/>
          <p14:tracePt t="26017" x="7980363" y="1844675"/>
          <p14:tracePt t="26024" x="7988300" y="1878013"/>
          <p14:tracePt t="26032" x="7996238" y="1911350"/>
          <p14:tracePt t="26040" x="8005763" y="1946275"/>
          <p14:tracePt t="26049" x="8005763" y="1979613"/>
          <p14:tracePt t="26057" x="8013700" y="2022475"/>
          <p14:tracePt t="26062" x="8021638" y="2055813"/>
          <p14:tracePt t="26071" x="8021638" y="2082800"/>
          <p14:tracePt t="26079" x="8031163" y="2116138"/>
          <p14:tracePt t="26088" x="8031163" y="2149475"/>
          <p14:tracePt t="26094" x="8031163" y="2184400"/>
          <p14:tracePt t="26104" x="8031163" y="2209800"/>
          <p14:tracePt t="26110" x="8031163" y="2243138"/>
          <p14:tracePt t="26122" x="8031163" y="2268538"/>
          <p14:tracePt t="26126" x="8031163" y="2303463"/>
          <p14:tracePt t="26132" x="8031163" y="2319338"/>
          <p14:tracePt t="26153" x="8031163" y="2371725"/>
          <p14:tracePt t="26156" x="8021638" y="2379663"/>
          <p14:tracePt t="26164" x="8013700" y="2405063"/>
          <p14:tracePt t="26172" x="8013700" y="2413000"/>
          <p14:tracePt t="26180" x="8005763" y="2422525"/>
          <p14:tracePt t="26188" x="8005763" y="2438400"/>
          <p14:tracePt t="26196" x="7996238" y="2455863"/>
          <p14:tracePt t="26203" x="7988300" y="2455863"/>
          <p14:tracePt t="26210" x="7980363" y="2463800"/>
          <p14:tracePt t="26221" x="7980363" y="2473325"/>
          <p14:tracePt t="26227" x="7970838" y="2481263"/>
          <p14:tracePt t="26235" x="7962900" y="2481263"/>
          <p14:tracePt t="26242" x="7962900" y="2489200"/>
          <p14:tracePt t="26251" x="7954963" y="2498725"/>
          <p14:tracePt t="26259" x="7945438" y="2498725"/>
          <p14:tracePt t="26267" x="7937500" y="2506663"/>
          <p14:tracePt t="26274" x="7937500" y="2516188"/>
          <p14:tracePt t="26281" x="7927975" y="2524125"/>
          <p14:tracePt t="26290" x="7920038" y="2524125"/>
          <p14:tracePt t="26297" x="7920038" y="2532063"/>
          <p14:tracePt t="26307" x="7920038" y="2541588"/>
          <p14:tracePt t="26313" x="7912100" y="2541588"/>
          <p14:tracePt t="26322" x="7902575" y="2549525"/>
          <p14:tracePt t="26328" x="7894638" y="2557463"/>
          <p14:tracePt t="26335" x="7894638" y="2566988"/>
          <p14:tracePt t="26342" x="7886700" y="2566988"/>
          <p14:tracePt t="26350" x="7877175" y="2574925"/>
          <p14:tracePt t="26358" x="7877175" y="2582863"/>
          <p14:tracePt t="26366" x="7869238" y="2582863"/>
          <p14:tracePt t="26374" x="7861300" y="2592388"/>
          <p14:tracePt t="26382" x="7861300" y="2600325"/>
          <p14:tracePt t="26390" x="7851775" y="2600325"/>
          <p14:tracePt t="26453" x="7843838" y="2608263"/>
          <p14:tracePt t="26461" x="7835900" y="2608263"/>
          <p14:tracePt t="26470" x="7835900" y="2617788"/>
          <p14:tracePt t="26476" x="7826375" y="2625725"/>
          <p14:tracePt t="26484" x="7818438" y="2625725"/>
          <p14:tracePt t="26492" x="7818438" y="2633663"/>
          <p14:tracePt t="26570" x="7800975" y="2643188"/>
          <p14:tracePt t="26577" x="7800975" y="2651125"/>
          <p14:tracePt t="26586" x="7793038" y="2651125"/>
          <p14:tracePt t="26594" x="7793038" y="2660650"/>
          <p14:tracePt t="26601" x="7793038" y="2668588"/>
          <p14:tracePt t="26701" x="7783513" y="2668588"/>
          <p14:tracePt t="26935" x="7775575" y="2668588"/>
          <p14:tracePt t="43191" x="7732713" y="2701925"/>
          <p14:tracePt t="43199" x="7673975" y="2770188"/>
          <p14:tracePt t="43207" x="7605713" y="2820988"/>
          <p14:tracePt t="43215" x="7537450" y="2863850"/>
          <p14:tracePt t="43223" x="7478713" y="2906713"/>
          <p14:tracePt t="43229" x="7410450" y="2949575"/>
          <p14:tracePt t="43237" x="7367588" y="2982913"/>
          <p14:tracePt t="43246" x="7299325" y="3025775"/>
          <p14:tracePt t="43253" x="7248525" y="3051175"/>
          <p14:tracePt t="43263" x="7215188" y="3094038"/>
          <p14:tracePt t="43269" x="7172325" y="3135313"/>
          <p14:tracePt t="43277" x="7138988" y="3170238"/>
          <p14:tracePt t="43285" x="7096125" y="3211513"/>
          <p14:tracePt t="43291" x="7061200" y="3246438"/>
          <p14:tracePt t="43298" x="7002463" y="3297238"/>
          <p14:tracePt t="43307" x="6951663" y="3340100"/>
          <p14:tracePt t="43314" x="6900863" y="3382963"/>
          <p14:tracePt t="43322" x="6840538" y="3424238"/>
          <p14:tracePt t="43330" x="6746875" y="3467100"/>
          <p14:tracePt t="43338" x="6662738" y="3509963"/>
          <p14:tracePt t="43346" x="6594475" y="3552825"/>
          <p14:tracePt t="43354" x="6535738" y="3586163"/>
          <p14:tracePt t="43360" x="6467475" y="3619500"/>
          <p14:tracePt t="43368" x="6407150" y="3654425"/>
          <p14:tracePt t="43377" x="6348413" y="3679825"/>
          <p14:tracePt t="43384" x="6272213" y="3713163"/>
          <p14:tracePt t="43393" x="6178550" y="3748088"/>
          <p14:tracePt t="43400" x="6076950" y="3773488"/>
          <p14:tracePt t="43410" x="5991225" y="3790950"/>
          <p14:tracePt t="43416" x="5889625" y="3841750"/>
          <p14:tracePt t="43424" x="5770563" y="3875088"/>
          <p14:tracePt t="43430" x="5641975" y="3900488"/>
          <p14:tracePt t="43438" x="5540375" y="3935413"/>
          <p14:tracePt t="43446" x="5438775" y="3968750"/>
          <p14:tracePt t="43454" x="5337175" y="4002088"/>
          <p14:tracePt t="43462" x="5218113" y="4019550"/>
          <p14:tracePt t="43470" x="5116513" y="4052888"/>
          <p14:tracePt t="43478" x="5030788" y="4079875"/>
          <p14:tracePt t="43486" x="4929188" y="4113213"/>
          <p14:tracePt t="43493" x="4818063" y="4146550"/>
          <p14:tracePt t="43500" x="4716463" y="4171950"/>
          <p14:tracePt t="43510" x="4589463" y="4189413"/>
          <p14:tracePt t="43516" x="4435475" y="4206875"/>
          <p14:tracePt t="43524" x="4325938" y="4214813"/>
          <p14:tracePt t="43532" x="4206875" y="4224338"/>
          <p14:tracePt t="43540" x="4105275" y="4240213"/>
          <p14:tracePt t="43548" x="4019550" y="4249738"/>
          <p14:tracePt t="43556" x="3960813" y="4257675"/>
          <p14:tracePt t="43562" x="3917950" y="4265613"/>
          <p14:tracePt t="43571" x="3892550" y="4275138"/>
          <p14:tracePt t="43579" x="3849688" y="4283075"/>
          <p14:tracePt t="43587" x="3798888" y="4291013"/>
          <p14:tracePt t="43596" x="3738563" y="4308475"/>
          <p14:tracePt t="43603" x="3679825" y="4316413"/>
          <p14:tracePt t="43613" x="3619500" y="4325938"/>
          <p14:tracePt t="43619" x="3594100" y="4333875"/>
          <p14:tracePt t="43625" x="3578225" y="4341813"/>
          <p14:tracePt t="43633" x="3560763" y="4351338"/>
          <p14:tracePt t="43665" x="3552825" y="4351338"/>
          <p14:tracePt t="43681" x="3517900" y="4368800"/>
          <p14:tracePt t="43689" x="3475038" y="4376738"/>
          <p14:tracePt t="43698" x="3398838" y="4402138"/>
          <p14:tracePt t="43703" x="3314700" y="4419600"/>
          <p14:tracePt t="43712" x="3221038" y="4445000"/>
          <p14:tracePt t="43718" x="3160713" y="4452938"/>
          <p14:tracePt t="43728" x="3119438" y="4460875"/>
          <p14:tracePt t="43735" x="3094038" y="4460875"/>
          <p14:tracePt t="46843" x="3094038" y="4478338"/>
          <p14:tracePt t="46851" x="3101975" y="4513263"/>
          <p14:tracePt t="46859" x="3109913" y="4529138"/>
          <p14:tracePt t="46867" x="3127375" y="4546600"/>
          <p14:tracePt t="46875" x="3152775" y="4564063"/>
          <p14:tracePt t="46884" x="3186113" y="4589463"/>
          <p14:tracePt t="46891" x="3228975" y="4605338"/>
          <p14:tracePt t="46897" x="3289300" y="4614863"/>
          <p14:tracePt t="46905" x="3348038" y="4630738"/>
          <p14:tracePt t="46914" x="3408363" y="4640263"/>
          <p14:tracePt t="46921" x="3467100" y="4640263"/>
          <p14:tracePt t="46930" x="3502025" y="4640263"/>
          <p14:tracePt t="46937" x="3543300" y="4640263"/>
          <p14:tracePt t="46947" x="3586163" y="4640263"/>
          <p14:tracePt t="46953" x="3619500" y="4640263"/>
          <p14:tracePt t="46964" x="3654425" y="4640263"/>
          <p14:tracePt t="46966" x="3705225" y="4640263"/>
          <p14:tracePt t="46975" x="3763963" y="4640263"/>
          <p14:tracePt t="46983" x="3824288" y="4648200"/>
          <p14:tracePt t="46990" x="3883025" y="4657725"/>
          <p14:tracePt t="46998" x="3943350" y="4665663"/>
          <p14:tracePt t="47006" x="4002088" y="4665663"/>
          <p14:tracePt t="47014" x="4044950" y="4665663"/>
          <p14:tracePt t="47022" x="4087813" y="4683125"/>
          <p14:tracePt t="47029" x="4146550" y="4683125"/>
          <p14:tracePt t="47036" x="4206875" y="4683125"/>
          <p14:tracePt t="47045" x="4265613" y="4691063"/>
          <p14:tracePt t="47052" x="4325938" y="4691063"/>
          <p14:tracePt t="47061" x="4368800" y="4699000"/>
          <p14:tracePt t="47068" x="4402138" y="4699000"/>
          <p14:tracePt t="47079" x="4435475" y="4699000"/>
          <p14:tracePt t="47085" x="4478338" y="4699000"/>
          <p14:tracePt t="47093" x="4521200" y="4699000"/>
          <p14:tracePt t="47098" x="4554538" y="4691063"/>
          <p14:tracePt t="47107" x="4589463" y="4691063"/>
          <p14:tracePt t="47115" x="4614863" y="4691063"/>
          <p14:tracePt t="47123" x="4640263" y="4691063"/>
          <p14:tracePt t="47132" x="4657725" y="4691063"/>
          <p14:tracePt t="47139" x="4665663" y="4691063"/>
          <p14:tracePt t="47147" x="4673600" y="4691063"/>
          <p14:tracePt t="47155" x="4683125" y="4691063"/>
          <p14:tracePt t="47177" x="4683125" y="4699000"/>
          <p14:tracePt t="47185" x="4691063" y="4708525"/>
          <p14:tracePt t="47193" x="4699000" y="4716463"/>
          <p14:tracePt t="47201" x="4724400" y="4733925"/>
          <p14:tracePt t="47208" x="4733925" y="4741863"/>
          <p14:tracePt t="47216" x="4749800" y="4749800"/>
          <p14:tracePt t="47225" x="4767263" y="4759325"/>
          <p14:tracePt t="47232" x="4775200" y="4759325"/>
          <p14:tracePt t="47239" x="4775200" y="4767263"/>
          <p14:tracePt t="47317" x="4775200" y="4775200"/>
          <p14:tracePt t="47334" x="4775200" y="4784725"/>
          <p14:tracePt t="47341" x="4775200" y="4792663"/>
          <p14:tracePt t="47349" x="4775200" y="4802188"/>
          <p14:tracePt t="47364" x="4775200" y="4810125"/>
          <p14:tracePt t="47371" x="4775200" y="4818063"/>
          <p14:tracePt t="47380" x="4775200" y="4827588"/>
          <p14:tracePt t="47388" x="4775200" y="4835525"/>
          <p14:tracePt t="47397" x="4775200" y="4843463"/>
          <p14:tracePt t="47403" x="4775200" y="4860925"/>
          <p14:tracePt t="47414" x="4775200" y="4868863"/>
          <p14:tracePt t="47418" x="4775200" y="4878388"/>
          <p14:tracePt t="47429" x="4775200" y="4886325"/>
          <p14:tracePt t="47433" x="4775200" y="4894263"/>
          <p14:tracePt t="57199" x="4827588" y="4886325"/>
          <p14:tracePt t="57207" x="4903788" y="4860925"/>
          <p14:tracePt t="57216" x="4987925" y="4852988"/>
          <p14:tracePt t="57223" x="5064125" y="4843463"/>
          <p14:tracePt t="57232" x="5124450" y="4827588"/>
          <p14:tracePt t="57236" x="5167313" y="4818063"/>
          <p14:tracePt t="57244" x="5192713" y="4810125"/>
          <p14:tracePt t="57252" x="5218113" y="4802188"/>
          <p14:tracePt t="57260" x="5226050" y="4802188"/>
          <p14:tracePt t="57268" x="5235575" y="4802188"/>
          <p14:tracePt t="57276" x="5243513" y="4802188"/>
          <p14:tracePt t="57284" x="5260975" y="4802188"/>
          <p14:tracePt t="57292" x="5286375" y="4802188"/>
          <p14:tracePt t="57299" x="5302250" y="4810125"/>
          <p14:tracePt t="57306" x="5319713" y="4810125"/>
          <p14:tracePt t="57316" x="5337175" y="4827588"/>
          <p14:tracePt t="57322" x="5362575" y="4852988"/>
          <p14:tracePt t="57333" x="5370513" y="4868863"/>
          <p14:tracePt t="57338" x="5395913" y="4886325"/>
          <p14:tracePt t="57347" x="5405438" y="4894263"/>
          <p14:tracePt t="57354" x="5421313" y="4919663"/>
          <p14:tracePt t="57362" x="5430838" y="4946650"/>
          <p14:tracePt t="57370" x="5438775" y="4972050"/>
          <p14:tracePt t="57376" x="5456238" y="5005388"/>
          <p14:tracePt t="57386" x="5481638" y="5038725"/>
          <p14:tracePt t="57392" x="5497513" y="5073650"/>
          <p14:tracePt t="57401" x="5514975" y="5099050"/>
          <p14:tracePt t="57408" x="5532438" y="5124450"/>
          <p14:tracePt t="57417" x="5540375" y="5149850"/>
          <p14:tracePt t="57424" x="5540375" y="5167313"/>
          <p14:tracePt t="57433" x="5540375" y="5183188"/>
          <p14:tracePt t="57438" x="5549900" y="5208588"/>
          <p14:tracePt t="57446" x="5549900" y="5235575"/>
          <p14:tracePt t="57454" x="5549900" y="5260975"/>
          <p14:tracePt t="57461" x="5549900" y="5286375"/>
          <p14:tracePt t="57470" x="5540375" y="5302250"/>
          <p14:tracePt t="57478" x="5532438" y="5327650"/>
          <p14:tracePt t="57486" x="5524500" y="5353050"/>
          <p14:tracePt t="57494" x="5514975" y="5370513"/>
          <p14:tracePt t="57500" x="5497513" y="5387975"/>
          <p14:tracePt t="57508" x="5497513" y="5395913"/>
          <p14:tracePt t="57516" x="5489575" y="5413375"/>
          <p14:tracePt t="57524" x="5472113" y="5421313"/>
          <p14:tracePt t="57533" x="5456238" y="5446713"/>
          <p14:tracePt t="57540" x="5446713" y="5464175"/>
          <p14:tracePt t="57549" x="5438775" y="5481638"/>
          <p14:tracePt t="57556" x="5413375" y="5497513"/>
          <p14:tracePt t="57565" x="5395913" y="5507038"/>
          <p14:tracePt t="57570" x="5387975" y="5507038"/>
          <p14:tracePt t="57578" x="5380038" y="5514975"/>
          <p14:tracePt t="57586" x="5370513" y="5524500"/>
          <p14:tracePt t="57602" x="5362575" y="5532438"/>
          <p14:tracePt t="57610" x="5353050" y="5549900"/>
          <p14:tracePt t="57618" x="5345113" y="5549900"/>
          <p14:tracePt t="57626" x="5345113" y="5557838"/>
          <p14:tracePt t="57633" x="5337175" y="5565775"/>
          <p14:tracePt t="57640" x="5327650" y="5575300"/>
          <p14:tracePt t="57649" x="5327650" y="5591175"/>
          <p14:tracePt t="57656" x="5319713" y="5608638"/>
          <p14:tracePt t="57665" x="5311775" y="5616575"/>
          <p14:tracePt t="57671" x="5311775" y="5634038"/>
          <p14:tracePt t="57681" x="5302250" y="5659438"/>
          <p14:tracePt t="57687" x="5294313" y="5684838"/>
          <p14:tracePt t="57696" x="5286375" y="5702300"/>
          <p14:tracePt t="57702" x="5276850" y="5719763"/>
          <p14:tracePt t="57710" x="5268913" y="5735638"/>
          <p14:tracePt t="57718" x="5260975" y="5745163"/>
          <p14:tracePt t="57726" x="5260975" y="5753100"/>
          <p14:tracePt t="57734" x="5251450" y="5761038"/>
          <p14:tracePt t="57742" x="5235575" y="5778500"/>
          <p14:tracePt t="57750" x="5218113" y="5778500"/>
          <p14:tracePt t="57758" x="5208588" y="5788025"/>
          <p14:tracePt t="57767" x="5200650" y="5795963"/>
          <p14:tracePt t="57772" x="5192713" y="5803900"/>
          <p14:tracePt t="57783" x="5183188" y="5803900"/>
          <p14:tracePt t="57789" x="5183188" y="5813425"/>
          <p14:tracePt t="57797" x="5175250" y="5813425"/>
          <p14:tracePt t="57821" x="5167313" y="5813425"/>
          <p14:tracePt t="57829" x="5167313" y="5821363"/>
          <p14:tracePt t="57837" x="5157788" y="5821363"/>
          <p14:tracePt t="57843" x="5149850" y="5829300"/>
          <p14:tracePt t="57859" x="5141913" y="5829300"/>
          <p14:tracePt t="57868" x="5132388" y="5829300"/>
          <p14:tracePt t="57875" x="5124450" y="5829300"/>
          <p14:tracePt t="57891" x="5124450" y="5838825"/>
          <p14:tracePt t="57961" x="5116513" y="5846763"/>
          <p14:tracePt t="57969" x="5106988" y="5846763"/>
          <p14:tracePt t="60697" x="5106988" y="5854700"/>
          <p14:tracePt t="60705" x="5116513" y="5880100"/>
          <p14:tracePt t="60711" x="5141913" y="5905500"/>
          <p14:tracePt t="60721" x="5167313" y="5940425"/>
          <p14:tracePt t="60727" x="5192713" y="5965825"/>
          <p14:tracePt t="60736" x="5218113" y="5991225"/>
          <p14:tracePt t="60743" x="5235575" y="6008688"/>
          <p14:tracePt t="60753" x="5243513" y="6034088"/>
          <p14:tracePt t="60759" x="5243513" y="6049963"/>
          <p14:tracePt t="60768" x="5243513" y="6059488"/>
          <p14:tracePt t="60775" x="5243513" y="6084888"/>
          <p14:tracePt t="60781" x="5243513" y="6110288"/>
          <p14:tracePt t="60788" x="5243513" y="6127750"/>
          <p14:tracePt t="60797" x="5243513" y="6153150"/>
          <p14:tracePt t="60804" x="5243513" y="6178550"/>
          <p14:tracePt t="60813" x="5235575" y="6203950"/>
          <p14:tracePt t="60821" x="5226050" y="6221413"/>
          <p14:tracePt t="60828" x="5218113" y="6246813"/>
          <p14:tracePt t="60837" x="5208588" y="6262688"/>
          <p14:tracePt t="60845" x="5200650" y="6288088"/>
          <p14:tracePt t="60859" x="5192713" y="6305550"/>
          <p14:tracePt t="60868" x="5183188" y="6313488"/>
          <p14:tracePt t="60875" x="5175250" y="6313488"/>
          <p14:tracePt t="60886" x="5175250" y="6323013"/>
          <p14:tracePt t="60891" x="5167313" y="6330950"/>
          <p14:tracePt t="60901" x="5157788" y="6330950"/>
          <p14:tracePt t="60913" x="5149850" y="6338888"/>
          <p14:tracePt t="60921" x="5141913" y="6348413"/>
          <p14:tracePt t="60929" x="5132388" y="6348413"/>
          <p14:tracePt t="60936" x="5132388" y="6356350"/>
          <p14:tracePt t="60945" x="5124450" y="6365875"/>
          <p14:tracePt t="60953" x="5116513" y="6373813"/>
          <p14:tracePt t="60961" x="5106988" y="6373813"/>
          <p14:tracePt t="60970" x="5099050" y="6373813"/>
          <p14:tracePt t="60978" x="5091113" y="6373813"/>
          <p14:tracePt t="60985" x="5091113" y="6381750"/>
          <p14:tracePt t="67101" x="5106988" y="6356350"/>
          <p14:tracePt t="67108" x="5124450" y="6330950"/>
          <p14:tracePt t="67117" x="5149850" y="6297613"/>
          <p14:tracePt t="67125" x="5175250" y="6272213"/>
          <p14:tracePt t="67133" x="5200650" y="6237288"/>
          <p14:tracePt t="67142" x="5226050" y="6211888"/>
          <p14:tracePt t="67149" x="5251450" y="6186488"/>
          <p14:tracePt t="67157" x="5276850" y="6161088"/>
          <p14:tracePt t="67163" x="5294313" y="6135688"/>
          <p14:tracePt t="67172" x="5319713" y="6110288"/>
          <p14:tracePt t="67178" x="5327650" y="6102350"/>
          <p14:tracePt t="67187" x="5353050" y="6084888"/>
          <p14:tracePt t="67195" x="5380038" y="6067425"/>
          <p14:tracePt t="67203" x="5395913" y="6059488"/>
          <p14:tracePt t="67210" x="5413375" y="6042025"/>
          <p14:tracePt t="67220" x="5438775" y="6024563"/>
          <p14:tracePt t="67227" x="5472113" y="5999163"/>
          <p14:tracePt t="67233" x="5497513" y="5973763"/>
          <p14:tracePt t="67241" x="5524500" y="5948363"/>
          <p14:tracePt t="67250" x="5565775" y="5922963"/>
          <p14:tracePt t="67257" x="5600700" y="5897563"/>
          <p14:tracePt t="67265" x="5634038" y="5872163"/>
          <p14:tracePt t="67274" x="5676900" y="5838825"/>
          <p14:tracePt t="67281" x="5710238" y="5821363"/>
          <p14:tracePt t="67289" x="5745163" y="5795963"/>
          <p14:tracePt t="67295" x="5778500" y="5778500"/>
          <p14:tracePt t="67304" x="5813425" y="5753100"/>
          <p14:tracePt t="67311" x="5854700" y="5719763"/>
          <p14:tracePt t="67320" x="5915025" y="5694363"/>
          <p14:tracePt t="67327" x="5965825" y="5659438"/>
          <p14:tracePt t="67338" x="6024563" y="5634038"/>
          <p14:tracePt t="67342" x="6092825" y="5583238"/>
          <p14:tracePt t="67353" x="6153150" y="5557838"/>
          <p14:tracePt t="67358" x="6221413" y="5524500"/>
          <p14:tracePt t="67365" x="6272213" y="5497513"/>
          <p14:tracePt t="67373" x="6288088" y="5472113"/>
          <p14:tracePt t="67380" x="6297613" y="5464175"/>
          <p14:tracePt t="67388" x="6305550" y="5456238"/>
          <p14:tracePt t="67397" x="6313488" y="5456238"/>
          <p14:tracePt t="67514" x="6280150" y="5456238"/>
          <p14:tracePt t="67521" x="6262688" y="5456238"/>
          <p14:tracePt t="67530" x="6229350" y="5464175"/>
          <p14:tracePt t="67538" x="6203950" y="5464175"/>
          <p14:tracePt t="67545" x="6194425" y="5464175"/>
          <p14:tracePt t="67554" x="6169025" y="5464175"/>
          <p14:tracePt t="67561" x="6161088" y="5464175"/>
          <p14:tracePt t="67669" x="6153150" y="5464175"/>
          <p14:tracePt t="67684" x="6143625" y="5464175"/>
          <p14:tracePt t="67692" x="6143625" y="5456238"/>
          <p14:tracePt t="79455" x="6084888" y="5405438"/>
          <p14:tracePt t="79463" x="5983288" y="5337175"/>
          <p14:tracePt t="79471" x="5864225" y="5235575"/>
          <p14:tracePt t="79479" x="5694363" y="5157788"/>
          <p14:tracePt t="79487" x="5557838" y="5081588"/>
          <p14:tracePt t="79496" x="5395913" y="4997450"/>
          <p14:tracePt t="79503" x="5235575" y="4919663"/>
          <p14:tracePt t="79509" x="5056188" y="4802188"/>
          <p14:tracePt t="79517" x="4911725" y="4691063"/>
          <p14:tracePt t="79526" x="4759325" y="4579938"/>
          <p14:tracePt t="79533" x="4657725" y="4503738"/>
          <p14:tracePt t="79541" x="4529138" y="4402138"/>
          <p14:tracePt t="79548" x="4376738" y="4275138"/>
          <p14:tracePt t="79557" x="4138613" y="4087813"/>
          <p14:tracePt t="79565" x="3841750" y="3867150"/>
          <p14:tracePt t="79575" x="3594100" y="3636963"/>
          <p14:tracePt t="79579" x="3373438" y="3416300"/>
          <p14:tracePt t="79587" x="3211513" y="3254375"/>
          <p14:tracePt t="79597" x="3000375" y="3094038"/>
          <p14:tracePt t="79603" x="2855913" y="2982913"/>
          <p14:tracePt t="79610" x="2701925" y="2871788"/>
          <p14:tracePt t="79618" x="2524125" y="2719388"/>
          <p14:tracePt t="79626" x="2319338" y="2582863"/>
          <p14:tracePt t="79634" x="2098675" y="2397125"/>
          <p14:tracePt t="79642" x="1809750" y="2200275"/>
          <p14:tracePt t="79648" x="1477963" y="2030413"/>
          <p14:tracePt t="79656" x="1266825" y="1852613"/>
          <p14:tracePt t="79664" x="1019175" y="1622425"/>
          <p14:tracePt t="79674" x="790575" y="1376363"/>
          <p14:tracePt t="79680" x="534988" y="1130300"/>
          <p14:tracePt t="79691" x="246063" y="884238"/>
          <p14:tracePt t="79697" x="7938" y="7397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Molecular Weight </a:t>
            </a:r>
            <a:br>
              <a:rPr lang="en-US" sz="4000" dirty="0"/>
            </a:br>
            <a:r>
              <a:rPr lang="en-US" sz="4000" dirty="0"/>
              <a:t>vs. Conversion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E0B3F10-B09E-485D-BB41-973D281ED6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4" descr="mechanism"/>
          <p:cNvPicPr>
            <a:picLocks noChangeAspect="1" noChangeArrowheads="1"/>
          </p:cNvPicPr>
          <p:nvPr/>
        </p:nvPicPr>
        <p:blipFill rotWithShape="1">
          <a:blip r:embed="rId4" cstate="print"/>
          <a:srcRect l="61468" b="46651"/>
          <a:stretch/>
        </p:blipFill>
        <p:spPr bwMode="auto">
          <a:xfrm>
            <a:off x="2895600" y="2133600"/>
            <a:ext cx="3200400" cy="2819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715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Conversion is the percent of </a:t>
            </a:r>
            <a:r>
              <a:rPr lang="en-US" dirty="0" err="1"/>
              <a:t>polymerizable</a:t>
            </a:r>
            <a:r>
              <a:rPr lang="en-US" dirty="0"/>
              <a:t> functional groups that have been converted into backbone functional groups.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Chain polymerization: High polymer + monomer in flask between 0-100% conv.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2008" y="2995443"/>
            <a:ext cx="1477095" cy="1095714"/>
            <a:chOff x="1435617" y="2403863"/>
            <a:chExt cx="1477095" cy="1095714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435617" y="2403863"/>
              <a:ext cx="181897" cy="18288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574933" y="2514368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99744" y="2624873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0815" y="2481269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639866" y="3316697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500011" y="2886575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2012889" y="3119904"/>
              <a:ext cx="181897" cy="182880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866262" y="2731856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03883" y="11430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polymerization: Oligomers in flask between 0-100% conv.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365085" y="3250615"/>
            <a:ext cx="1876432" cy="680330"/>
            <a:chOff x="7461442" y="2331488"/>
            <a:chExt cx="1876432" cy="680330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328348" y="2331488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823102" y="2828938"/>
              <a:ext cx="181897" cy="1828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 rot="2640000">
              <a:off x="7461442" y="2344150"/>
              <a:ext cx="377109" cy="182880"/>
              <a:chOff x="6260541" y="2261616"/>
              <a:chExt cx="377109" cy="182880"/>
            </a:xfrm>
          </p:grpSpPr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501465" y="2374829"/>
              <a:ext cx="377109" cy="182880"/>
              <a:chOff x="6260541" y="2261616"/>
              <a:chExt cx="377109" cy="182880"/>
            </a:xfrm>
          </p:grpSpPr>
          <p:sp>
            <p:nvSpPr>
              <p:cNvPr id="29" name="Oval 28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 rot="-1800000">
              <a:off x="8960765" y="2688695"/>
              <a:ext cx="377109" cy="182880"/>
              <a:chOff x="6260541" y="2261616"/>
              <a:chExt cx="377109" cy="182880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1020000">
              <a:off x="7746165" y="2556889"/>
              <a:ext cx="377109" cy="182880"/>
              <a:chOff x="6260541" y="2261616"/>
              <a:chExt cx="377109" cy="182880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6455753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6260541" y="2261616"/>
                <a:ext cx="181897" cy="1828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D143EF40-0E7E-461F-925E-98E18FCB2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4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37"/>
    </mc:Choice>
    <mc:Fallback>
      <p:transition spd="slow" advTm="7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69" x="33338" y="2489200"/>
          <p14:tracePt t="7275" x="68263" y="2498725"/>
          <p14:tracePt t="7283" x="85725" y="2506663"/>
          <p14:tracePt t="7313" x="93663" y="2506663"/>
          <p14:tracePt t="7329" x="119063" y="2524125"/>
          <p14:tracePt t="7338" x="144463" y="2541588"/>
          <p14:tracePt t="7345" x="169863" y="2549525"/>
          <p14:tracePt t="7354" x="187325" y="2557463"/>
          <p14:tracePt t="7362" x="203200" y="2557463"/>
          <p14:tracePt t="7372" x="220663" y="2557463"/>
          <p14:tracePt t="7375" x="230188" y="2557463"/>
          <p14:tracePt t="7384" x="238125" y="2557463"/>
          <p14:tracePt t="7392" x="246063" y="2557463"/>
          <p14:tracePt t="7399" x="255588" y="2557463"/>
          <p14:tracePt t="7415" x="280988" y="2557463"/>
          <p14:tracePt t="7423" x="306388" y="2566988"/>
          <p14:tracePt t="7431" x="339725" y="2574925"/>
          <p14:tracePt t="7440" x="374650" y="2574925"/>
          <p14:tracePt t="7446" x="407988" y="2574925"/>
          <p14:tracePt t="7454" x="425450" y="2574925"/>
          <p14:tracePt t="7462" x="441325" y="2574925"/>
          <p14:tracePt t="7473" x="450850" y="2574925"/>
          <p14:tracePt t="8603" x="527050" y="2608263"/>
          <p14:tracePt t="8611" x="696913" y="2686050"/>
          <p14:tracePt t="8620" x="917575" y="2795588"/>
          <p14:tracePt t="8627" x="1087438" y="2897188"/>
          <p14:tracePt t="8639" x="1216025" y="2957513"/>
          <p14:tracePt t="8643" x="1350963" y="2990850"/>
          <p14:tracePt t="8652" x="1477963" y="3025775"/>
          <p14:tracePt t="8659" x="1639888" y="3059113"/>
          <p14:tracePt t="8668" x="1784350" y="3101975"/>
          <p14:tracePt t="8675" x="1911350" y="3135313"/>
          <p14:tracePt t="8681" x="2030413" y="3144838"/>
          <p14:tracePt t="8689" x="2124075" y="3152775"/>
          <p14:tracePt t="8697" x="2227263" y="3170238"/>
          <p14:tracePt t="8706" x="2328863" y="3170238"/>
          <p14:tracePt t="8713" x="2413000" y="3178175"/>
          <p14:tracePt t="8722" x="2516188" y="3186113"/>
          <p14:tracePt t="8730" x="2617788" y="3203575"/>
          <p14:tracePt t="8738" x="2719388" y="3221038"/>
          <p14:tracePt t="8743" x="2820988" y="3254375"/>
          <p14:tracePt t="8751" x="2922588" y="3305175"/>
          <p14:tracePt t="8760" x="3041650" y="3365500"/>
          <p14:tracePt t="8767" x="3160713" y="3424238"/>
          <p14:tracePt t="8775" x="3279775" y="3484563"/>
          <p14:tracePt t="8783" x="3398838" y="3552825"/>
          <p14:tracePt t="8791" x="3502025" y="3619500"/>
          <p14:tracePt t="8799" x="3636963" y="3697288"/>
          <p14:tracePt t="8806" x="3738563" y="3763963"/>
          <p14:tracePt t="8813" x="3816350" y="3824288"/>
          <p14:tracePt t="8823" x="3857625" y="3857625"/>
          <p14:tracePt t="8829" x="3892550" y="3900488"/>
          <p14:tracePt t="8837" x="3951288" y="3960813"/>
          <p14:tracePt t="8845" x="4044950" y="4052888"/>
          <p14:tracePt t="8856" x="4130675" y="4164013"/>
          <p14:tracePt t="8861" x="4197350" y="4265613"/>
          <p14:tracePt t="8872" x="4240213" y="4368800"/>
          <p14:tracePt t="8875" x="4275138" y="4435475"/>
          <p14:tracePt t="8883" x="4291013" y="4486275"/>
          <p14:tracePt t="8891" x="4308475" y="4521200"/>
          <p14:tracePt t="8899" x="4316413" y="4538663"/>
          <p14:tracePt t="8909" x="4325938" y="4554538"/>
          <p14:tracePt t="8915" x="4325938" y="4572000"/>
          <p14:tracePt t="8923" x="4333875" y="4572000"/>
          <p14:tracePt t="8932" x="4333875" y="4579938"/>
          <p14:tracePt t="8970" x="4333875" y="4589463"/>
          <p14:tracePt t="8977" x="4333875" y="4605338"/>
          <p14:tracePt t="8987" x="4333875" y="4614863"/>
          <p14:tracePt t="8994" x="4333875" y="4622800"/>
          <p14:tracePt t="9009" x="4333875" y="4648200"/>
          <p14:tracePt t="9016" x="4341813" y="4673600"/>
          <p14:tracePt t="9024" x="4351338" y="4716463"/>
          <p14:tracePt t="9031" x="4368800" y="4775200"/>
          <p14:tracePt t="9040" x="4376738" y="4835525"/>
          <p14:tracePt t="9048" x="4384675" y="4894263"/>
          <p14:tracePt t="9056" x="4402138" y="4937125"/>
          <p14:tracePt t="9063" x="4402138" y="4962525"/>
          <p14:tracePt t="9071" x="4410075" y="4979988"/>
          <p14:tracePt t="9077" x="4419600" y="4979988"/>
          <p14:tracePt t="9155" x="4427538" y="4987925"/>
          <p14:tracePt t="9172" x="4427538" y="4997450"/>
          <p14:tracePt t="9203" x="4435475" y="5013325"/>
          <p14:tracePt t="9211" x="4452938" y="5030788"/>
          <p14:tracePt t="9218" x="4460875" y="5038725"/>
          <p14:tracePt t="9225" x="4460875" y="5048250"/>
          <p14:tracePt t="17046" x="4368800" y="5005388"/>
          <p14:tracePt t="17053" x="4265613" y="4929188"/>
          <p14:tracePt t="17061" x="4164013" y="4894263"/>
          <p14:tracePt t="17067" x="4087813" y="4886325"/>
          <p14:tracePt t="17077" x="4002088" y="4878388"/>
          <p14:tracePt t="17084" x="3900488" y="4860925"/>
          <p14:tracePt t="17092" x="3798888" y="4852988"/>
          <p14:tracePt t="17099" x="3687763" y="4827588"/>
          <p14:tracePt t="17108" x="3586163" y="4792663"/>
          <p14:tracePt t="17116" x="3492500" y="4759325"/>
          <p14:tracePt t="17126" x="3408363" y="4724400"/>
          <p14:tracePt t="17129" x="3330575" y="4699000"/>
          <p14:tracePt t="17137" x="3254375" y="4665663"/>
          <p14:tracePt t="17145" x="3178175" y="4630738"/>
          <p14:tracePt t="17153" x="3119438" y="4622800"/>
          <p14:tracePt t="17161" x="3059113" y="4614863"/>
          <p14:tracePt t="17169" x="2982913" y="4589463"/>
          <p14:tracePt t="17177" x="2922588" y="4572000"/>
          <p14:tracePt t="17185" x="2846388" y="4546600"/>
          <p14:tracePt t="17193" x="2770188" y="4513263"/>
          <p14:tracePt t="17199" x="2676525" y="4470400"/>
          <p14:tracePt t="17208" x="2600325" y="4427538"/>
          <p14:tracePt t="17215" x="2516188" y="4384675"/>
          <p14:tracePt t="17224" x="2422525" y="4333875"/>
          <p14:tracePt t="17232" x="2319338" y="4300538"/>
          <p14:tracePt t="17242" x="2227263" y="4257675"/>
          <p14:tracePt t="17248" x="2149475" y="4224338"/>
          <p14:tracePt t="17256" x="2090738" y="4206875"/>
          <p14:tracePt t="17261" x="2055813" y="4189413"/>
          <p14:tracePt t="17269" x="2022475" y="4171950"/>
          <p14:tracePt t="17277" x="1997075" y="4146550"/>
          <p14:tracePt t="17285" x="1971675" y="4121150"/>
          <p14:tracePt t="17293" x="1946275" y="4079875"/>
          <p14:tracePt t="17301" x="1903413" y="4044950"/>
          <p14:tracePt t="17311" x="1870075" y="4002088"/>
          <p14:tracePt t="17317" x="1819275" y="3968750"/>
          <p14:tracePt t="17325" x="1784350" y="3935413"/>
          <p14:tracePt t="17331" x="1741488" y="3908425"/>
          <p14:tracePt t="17342" x="1708150" y="3883025"/>
          <p14:tracePt t="17348" x="1674813" y="3857625"/>
          <p14:tracePt t="17356" x="1622425" y="3824288"/>
          <p14:tracePt t="17363" x="1571625" y="3798888"/>
          <p14:tracePt t="17371" x="1520825" y="3763963"/>
          <p14:tracePt t="17379" x="1462088" y="3722688"/>
          <p14:tracePt t="17388" x="1393825" y="3687763"/>
          <p14:tracePt t="17395" x="1333500" y="3662363"/>
          <p14:tracePt t="17401" x="1274763" y="3636963"/>
          <p14:tracePt t="17410" x="1241425" y="3629025"/>
          <p14:tracePt t="17417" x="1189038" y="3619500"/>
          <p14:tracePt t="17426" x="1147763" y="3611563"/>
          <p14:tracePt t="17432" x="1087438" y="3603625"/>
          <p14:tracePt t="17442" x="1054100" y="3594100"/>
          <p14:tracePt t="17448" x="1019175" y="3586163"/>
          <p14:tracePt t="17456" x="985838" y="3578225"/>
          <p14:tracePt t="17463" x="960438" y="3578225"/>
          <p14:tracePt t="17471" x="935038" y="3578225"/>
          <p14:tracePt t="17478" x="909638" y="3578225"/>
          <p14:tracePt t="17487" x="892175" y="3578225"/>
          <p14:tracePt t="17494" x="884238" y="3578225"/>
          <p14:tracePt t="22819" x="892175" y="3586163"/>
          <p14:tracePt t="22827" x="942975" y="3611563"/>
          <p14:tracePt t="22835" x="1003300" y="3646488"/>
          <p14:tracePt t="22843" x="1062038" y="3671888"/>
          <p14:tracePt t="22849" x="1130300" y="3705225"/>
          <p14:tracePt t="22858" x="1189038" y="3738563"/>
          <p14:tracePt t="22865" x="1266825" y="3763963"/>
          <p14:tracePt t="22873" x="1325563" y="3798888"/>
          <p14:tracePt t="22881" x="1393825" y="3832225"/>
          <p14:tracePt t="22889" x="1444625" y="3857625"/>
          <p14:tracePt t="22898" x="1512888" y="3883025"/>
          <p14:tracePt t="22905" x="1581150" y="3917950"/>
          <p14:tracePt t="22914" x="1631950" y="3943350"/>
          <p14:tracePt t="22919" x="1690688" y="3986213"/>
          <p14:tracePt t="22929" x="1741488" y="4019550"/>
          <p14:tracePt t="22935" x="1776413" y="4044950"/>
          <p14:tracePt t="22944" x="1827213" y="4070350"/>
          <p14:tracePt t="22951" x="1870075" y="4105275"/>
          <p14:tracePt t="22962" x="1903413" y="4130675"/>
          <p14:tracePt t="22967" x="1963738" y="4171950"/>
          <p14:tracePt t="22978" x="2030413" y="4214813"/>
          <p14:tracePt t="22982" x="2124075" y="4275138"/>
          <p14:tracePt t="22989" x="2209800" y="4325938"/>
          <p14:tracePt t="22998" x="2303463" y="4394200"/>
          <p14:tracePt t="23005" x="2379663" y="4452938"/>
          <p14:tracePt t="23013" x="2447925" y="4495800"/>
          <p14:tracePt t="23021" x="2506663" y="4538663"/>
          <p14:tracePt t="23029" x="2574925" y="4572000"/>
          <p14:tracePt t="23037" x="2608263" y="4605338"/>
          <p14:tracePt t="23046" x="2651125" y="4630738"/>
          <p14:tracePt t="23051" x="2686050" y="4665663"/>
          <p14:tracePt t="23060" x="2719388" y="4683125"/>
          <p14:tracePt t="23067" x="2744788" y="4699000"/>
          <p14:tracePt t="23078" x="2770188" y="4716463"/>
          <p14:tracePt t="23084" x="2795588" y="4724400"/>
          <p14:tracePt t="23094" x="2805113" y="4749800"/>
          <p14:tracePt t="23100" x="2820988" y="4775200"/>
          <p14:tracePt t="23108" x="2838450" y="4792663"/>
          <p14:tracePt t="23115" x="2846388" y="4802188"/>
          <p14:tracePt t="23121" x="2855913" y="4810125"/>
          <p14:tracePt t="23131" x="2855913" y="4818063"/>
          <p14:tracePt t="23199" x="2855913" y="4827588"/>
          <p14:tracePt t="23215" x="2863850" y="4827588"/>
          <p14:tracePt t="23224" x="2881313" y="4852988"/>
          <p14:tracePt t="23231" x="2881313" y="4860925"/>
          <p14:tracePt t="24963" x="2881313" y="4827588"/>
          <p14:tracePt t="24972" x="2871788" y="4802188"/>
          <p14:tracePt t="24979" x="2863850" y="4775200"/>
          <p14:tracePt t="24987" x="2855913" y="4741863"/>
          <p14:tracePt t="24994" x="2846388" y="4716463"/>
          <p14:tracePt t="25003" x="2838450" y="4691063"/>
          <p14:tracePt t="25011" x="2830513" y="4665663"/>
          <p14:tracePt t="25019" x="2820988" y="4640263"/>
          <p14:tracePt t="25028" x="2813050" y="4622800"/>
          <p14:tracePt t="25033" x="2805113" y="4597400"/>
          <p14:tracePt t="25041" x="2795588" y="4572000"/>
          <p14:tracePt t="25049" x="2795588" y="4546600"/>
          <p14:tracePt t="25057" x="2787650" y="4529138"/>
          <p14:tracePt t="25064" x="2778125" y="4503738"/>
          <p14:tracePt t="25073" x="2770188" y="4478338"/>
          <p14:tracePt t="25081" x="2770188" y="4452938"/>
          <p14:tracePt t="25089" x="2762250" y="4435475"/>
          <p14:tracePt t="25096" x="2752725" y="4402138"/>
          <p14:tracePt t="25103" x="2752725" y="4376738"/>
          <p14:tracePt t="25112" x="2744788" y="4359275"/>
          <p14:tracePt t="25120" x="2744788" y="4333875"/>
          <p14:tracePt t="25129" x="2744788" y="4308475"/>
          <p14:tracePt t="25136" x="2744788" y="4283075"/>
          <p14:tracePt t="25145" x="2744788" y="4265613"/>
          <p14:tracePt t="25152" x="2744788" y="4240213"/>
          <p14:tracePt t="25163" x="2744788" y="4214813"/>
          <p14:tracePt t="25166" x="2744788" y="4189413"/>
          <p14:tracePt t="25173" x="2744788" y="4156075"/>
          <p14:tracePt t="25181" x="2744788" y="4130675"/>
          <p14:tracePt t="25189" x="2744788" y="4105275"/>
          <p14:tracePt t="25197" x="2744788" y="4079875"/>
          <p14:tracePt t="25205" x="2744788" y="4052888"/>
          <p14:tracePt t="25213" x="2744788" y="4037013"/>
          <p14:tracePt t="25221" x="2752725" y="4002088"/>
          <p14:tracePt t="25229" x="2752725" y="3976688"/>
          <p14:tracePt t="25235" x="2762250" y="3951288"/>
          <p14:tracePt t="25244" x="2770188" y="3917950"/>
          <p14:tracePt t="25251" x="2778125" y="3892550"/>
          <p14:tracePt t="25261" x="2787650" y="3857625"/>
          <p14:tracePt t="25266" x="2795588" y="3806825"/>
          <p14:tracePt t="25277" x="2805113" y="3748088"/>
          <p14:tracePt t="25284" x="2813050" y="3687763"/>
          <p14:tracePt t="25292" x="2820988" y="3629025"/>
          <p14:tracePt t="25301" x="2830513" y="3568700"/>
          <p14:tracePt t="25305" x="2838450" y="3535363"/>
          <p14:tracePt t="25313" x="2846388" y="3509963"/>
          <p14:tracePt t="25321" x="2846388" y="3475038"/>
          <p14:tracePt t="25329" x="2855913" y="3441700"/>
          <p14:tracePt t="25337" x="2863850" y="3408363"/>
          <p14:tracePt t="25347" x="2863850" y="3382963"/>
          <p14:tracePt t="25354" x="2871788" y="3365500"/>
          <p14:tracePt t="25363" x="2871788" y="3330575"/>
          <p14:tracePt t="25367" x="2871788" y="3305175"/>
          <p14:tracePt t="25378" x="2871788" y="3289300"/>
          <p14:tracePt t="25384" x="2871788" y="3263900"/>
          <p14:tracePt t="25392" x="2871788" y="3228975"/>
          <p14:tracePt t="25399" x="2871788" y="3211513"/>
          <p14:tracePt t="25408" x="2871788" y="3186113"/>
          <p14:tracePt t="25415" x="2871788" y="3160713"/>
          <p14:tracePt t="25423" x="2871788" y="3152775"/>
          <p14:tracePt t="25429" x="2871788" y="3127375"/>
          <p14:tracePt t="25437" x="2881313" y="3109913"/>
          <p14:tracePt t="25446" x="2889250" y="3084513"/>
          <p14:tracePt t="25454" x="2897188" y="3067050"/>
          <p14:tracePt t="25461" x="2906713" y="3041650"/>
          <p14:tracePt t="25469" x="2914650" y="3016250"/>
          <p14:tracePt t="25478" x="2922588" y="2990850"/>
          <p14:tracePt t="25485" x="2932113" y="2965450"/>
          <p14:tracePt t="25495" x="2932113" y="2940050"/>
          <p14:tracePt t="25499" x="2932113" y="2914650"/>
          <p14:tracePt t="25507" x="2940050" y="2881313"/>
          <p14:tracePt t="25515" x="2949575" y="2855913"/>
          <p14:tracePt t="25523" x="2957513" y="2820988"/>
          <p14:tracePt t="25531" x="2957513" y="2795588"/>
          <p14:tracePt t="25539" x="2965450" y="2770188"/>
          <p14:tracePt t="25547" x="2974975" y="2744788"/>
          <p14:tracePt t="25555" x="2982913" y="2727325"/>
          <p14:tracePt t="25564" x="2990850" y="2701925"/>
          <p14:tracePt t="25569" x="3000375" y="2676525"/>
          <p14:tracePt t="25579" x="3008313" y="2660650"/>
          <p14:tracePt t="25586" x="3016250" y="2633663"/>
          <p14:tracePt t="25594" x="3016250" y="2608263"/>
          <p14:tracePt t="25601" x="3025775" y="2582863"/>
          <p14:tracePt t="25613" x="3033713" y="2566988"/>
          <p14:tracePt t="25617" x="3033713" y="2541588"/>
          <p14:tracePt t="25628" x="3041650" y="2516188"/>
          <p14:tracePt t="25633" x="3051175" y="2489200"/>
          <p14:tracePt t="25639" x="3051175" y="2481263"/>
          <p14:tracePt t="25647" x="3059113" y="2473325"/>
          <p14:tracePt t="25654" x="3067050" y="2455863"/>
          <p14:tracePt t="25663" x="3076575" y="2455863"/>
          <p14:tracePt t="25671" x="3076575" y="2438400"/>
          <p14:tracePt t="25681" x="3084513" y="2430463"/>
          <p14:tracePt t="25688" x="3094038" y="2413000"/>
          <p14:tracePt t="25695" x="3101975" y="2387600"/>
          <p14:tracePt t="25704" x="3119438" y="2362200"/>
          <p14:tracePt t="25713" x="3127375" y="2354263"/>
          <p14:tracePt t="25718" x="3127375" y="2336800"/>
          <p14:tracePt t="25729" x="3152775" y="2311400"/>
          <p14:tracePt t="25733" x="3160713" y="2303463"/>
          <p14:tracePt t="25741" x="3178175" y="2293938"/>
          <p14:tracePt t="25749" x="3186113" y="2286000"/>
          <p14:tracePt t="25758" x="3203575" y="2268538"/>
          <p14:tracePt t="25765" x="3228975" y="2252663"/>
          <p14:tracePt t="25771" x="3254375" y="2227263"/>
          <p14:tracePt t="25779" x="3279775" y="2217738"/>
          <p14:tracePt t="25787" x="3297238" y="2200275"/>
          <p14:tracePt t="25796" x="3322638" y="2174875"/>
          <p14:tracePt t="25803" x="3348038" y="2159000"/>
          <p14:tracePt t="25812" x="3373438" y="2149475"/>
          <p14:tracePt t="25819" x="3398838" y="2133600"/>
          <p14:tracePt t="25827" x="3416300" y="2116138"/>
          <p14:tracePt t="25835" x="3441700" y="2098675"/>
          <p14:tracePt t="25842" x="3467100" y="2090738"/>
          <p14:tracePt t="25850" x="3492500" y="2073275"/>
          <p14:tracePt t="25857" x="3517900" y="2065338"/>
          <p14:tracePt t="25865" x="3527425" y="2055813"/>
          <p14:tracePt t="25873" x="3543300" y="2047875"/>
          <p14:tracePt t="25881" x="3560763" y="2039938"/>
          <p14:tracePt t="25889" x="3568700" y="2030413"/>
          <p14:tracePt t="25897" x="3594100" y="2022475"/>
          <p14:tracePt t="25906" x="3603625" y="2014538"/>
          <p14:tracePt t="25912" x="3611563" y="2005013"/>
          <p14:tracePt t="25919" x="3611563" y="1997075"/>
          <p14:tracePt t="25928" x="3619500" y="1997075"/>
          <p14:tracePt t="25936" x="3629025" y="1989138"/>
          <p14:tracePt t="25947" x="3629025" y="1979613"/>
          <p14:tracePt t="25962" x="3646488" y="1971675"/>
          <p14:tracePt t="25967" x="3654425" y="1963738"/>
          <p14:tracePt t="25975" x="3662363" y="1954213"/>
          <p14:tracePt t="25981" x="3687763" y="1946275"/>
          <p14:tracePt t="25989" x="3705225" y="1946275"/>
          <p14:tracePt t="25997" x="3713163" y="1938338"/>
          <p14:tracePt t="26005" x="3730625" y="1928813"/>
          <p14:tracePt t="26014" x="3748088" y="1920875"/>
          <p14:tracePt t="26021" x="3756025" y="1911350"/>
          <p14:tracePt t="26031" x="3773488" y="1903413"/>
          <p14:tracePt t="26037" x="3790950" y="1895475"/>
          <p14:tracePt t="26047" x="3816350" y="1895475"/>
          <p14:tracePt t="26052" x="3824288" y="1885950"/>
          <p14:tracePt t="26063" x="3849688" y="1878013"/>
          <p14:tracePt t="26067" x="3875088" y="1870075"/>
          <p14:tracePt t="26075" x="3900488" y="1860550"/>
          <p14:tracePt t="26083" x="3917950" y="1852613"/>
          <p14:tracePt t="26091" x="3943350" y="1852613"/>
          <p14:tracePt t="26099" x="3968750" y="1844675"/>
          <p14:tracePt t="26107" x="3986213" y="1835150"/>
          <p14:tracePt t="26113" x="4002088" y="1827213"/>
          <p14:tracePt t="26121" x="4019550" y="1827213"/>
          <p14:tracePt t="26129" x="4027488" y="1827213"/>
          <p14:tracePt t="26542" x="4044950" y="1819275"/>
          <p14:tracePt t="26549" x="4052888" y="1819275"/>
          <p14:tracePt t="26565" x="4062413" y="1809750"/>
          <p14:tracePt t="26573" x="4070350" y="1809750"/>
          <p14:tracePt t="26582" x="4079875" y="1809750"/>
          <p14:tracePt t="26790" x="4079875" y="1801813"/>
          <p14:tracePt t="26798" x="4095750" y="1801813"/>
          <p14:tracePt t="26814" x="4113213" y="1801813"/>
          <p14:tracePt t="26821" x="4121150" y="1793875"/>
          <p14:tracePt t="26830" x="4121150" y="1784350"/>
          <p14:tracePt t="26837" x="4130675" y="1784350"/>
          <p14:tracePt t="41865" x="4138613" y="1784350"/>
          <p14:tracePt t="41873" x="4146550" y="1801813"/>
          <p14:tracePt t="41882" x="4156075" y="1835150"/>
          <p14:tracePt t="41887" x="4164013" y="1860550"/>
          <p14:tracePt t="41896" x="4171950" y="1895475"/>
          <p14:tracePt t="41903" x="4181475" y="1911350"/>
          <p14:tracePt t="41911" x="4189413" y="1938338"/>
          <p14:tracePt t="41920" x="4189413" y="1963738"/>
          <p14:tracePt t="41927" x="4189413" y="1989138"/>
          <p14:tracePt t="41936" x="4197350" y="2005013"/>
          <p14:tracePt t="41944" x="4197350" y="2039938"/>
          <p14:tracePt t="41952" x="4197350" y="2065338"/>
          <p14:tracePt t="41957" x="4197350" y="2082800"/>
          <p14:tracePt t="41968" x="4197350" y="2108200"/>
          <p14:tracePt t="41974" x="4197350" y="2133600"/>
          <p14:tracePt t="41982" x="4197350" y="2159000"/>
          <p14:tracePt t="41989" x="4197350" y="2192338"/>
          <p14:tracePt t="41998" x="4206875" y="2227263"/>
          <p14:tracePt t="42006" x="4206875" y="2260600"/>
          <p14:tracePt t="42014" x="4206875" y="2278063"/>
          <p14:tracePt t="42020" x="4206875" y="2311400"/>
          <p14:tracePt t="42027" x="4206875" y="2354263"/>
          <p14:tracePt t="42036" x="4206875" y="2387600"/>
          <p14:tracePt t="42043" x="4206875" y="2422525"/>
          <p14:tracePt t="42051" x="4206875" y="2473325"/>
          <p14:tracePt t="42059" x="4206875" y="2506663"/>
          <p14:tracePt t="42067" x="4206875" y="2532063"/>
          <p14:tracePt t="42075" x="4206875" y="2566988"/>
          <p14:tracePt t="42082" x="4206875" y="2608263"/>
          <p14:tracePt t="42089" x="4197350" y="2643188"/>
          <p14:tracePt t="42098" x="4197350" y="2686050"/>
          <p14:tracePt t="42105" x="4189413" y="2719388"/>
          <p14:tracePt t="42114" x="4181475" y="2752725"/>
          <p14:tracePt t="42121" x="4181475" y="2787650"/>
          <p14:tracePt t="42129" x="4171950" y="2820988"/>
          <p14:tracePt t="42137" x="4171950" y="2846388"/>
          <p14:tracePt t="42145" x="4171950" y="2889250"/>
          <p14:tracePt t="42151" x="4171950" y="2922588"/>
          <p14:tracePt t="42159" x="4171950" y="2957513"/>
          <p14:tracePt t="42168" x="4181475" y="2982913"/>
          <p14:tracePt t="42176" x="4181475" y="3008313"/>
          <p14:tracePt t="42184" x="4181475" y="3051175"/>
          <p14:tracePt t="42192" x="4181475" y="3084513"/>
          <p14:tracePt t="42203" x="4181475" y="3127375"/>
          <p14:tracePt t="42207" x="4189413" y="3178175"/>
          <p14:tracePt t="42215" x="4197350" y="3221038"/>
          <p14:tracePt t="42221" x="4197350" y="3279775"/>
          <p14:tracePt t="42229" x="4197350" y="3365500"/>
          <p14:tracePt t="42237" x="4197350" y="3424238"/>
          <p14:tracePt t="42245" x="4197350" y="3449638"/>
          <p14:tracePt t="42252" x="4197350" y="3484563"/>
          <p14:tracePt t="42260" x="4197350" y="3509963"/>
          <p14:tracePt t="42270" x="4197350" y="3543300"/>
          <p14:tracePt t="42277" x="4197350" y="3568700"/>
          <p14:tracePt t="42285" x="4189413" y="3603625"/>
          <p14:tracePt t="42290" x="4181475" y="3636963"/>
          <p14:tracePt t="42300" x="4181475" y="3662363"/>
          <p14:tracePt t="42306" x="4171950" y="3697288"/>
          <p14:tracePt t="42316" x="4171950" y="3722688"/>
          <p14:tracePt t="42323" x="4171950" y="3763963"/>
          <p14:tracePt t="42331" x="4181475" y="3824288"/>
          <p14:tracePt t="42339" x="4189413" y="3875088"/>
          <p14:tracePt t="42347" x="4206875" y="3908425"/>
          <p14:tracePt t="42353" x="4214813" y="3943350"/>
          <p14:tracePt t="42361" x="4224338" y="3976688"/>
          <p14:tracePt t="42369" x="4232275" y="3994150"/>
          <p14:tracePt t="42377" x="4240213" y="4027488"/>
          <p14:tracePt t="42387" x="4249738" y="4062413"/>
          <p14:tracePt t="42393" x="4257675" y="4095750"/>
          <p14:tracePt t="42401" x="4257675" y="4130675"/>
          <p14:tracePt t="42409" x="4265613" y="4156075"/>
          <p14:tracePt t="42419" x="4265613" y="4171950"/>
          <p14:tracePt t="42423" x="4265613" y="4197350"/>
          <p14:tracePt t="42432" x="4265613" y="4224338"/>
          <p14:tracePt t="42439" x="4265613" y="4240213"/>
          <p14:tracePt t="42447" x="4275138" y="4265613"/>
          <p14:tracePt t="42455" x="4283075" y="4300538"/>
          <p14:tracePt t="42464" x="4291013" y="4325938"/>
          <p14:tracePt t="42471" x="4300538" y="4351338"/>
          <p14:tracePt t="42479" x="4333875" y="4402138"/>
          <p14:tracePt t="42487" x="4351338" y="4435475"/>
          <p14:tracePt t="42494" x="4359275" y="4460875"/>
          <p14:tracePt t="42502" x="4376738" y="4486275"/>
          <p14:tracePt t="42510" x="4376738" y="4513263"/>
          <p14:tracePt t="42518" x="4384675" y="4529138"/>
          <p14:tracePt t="42525" x="4394200" y="4554538"/>
          <p14:tracePt t="42533" x="4402138" y="4564063"/>
          <p14:tracePt t="42541" x="4402138" y="4579938"/>
          <p14:tracePt t="42552" x="4410075" y="4597400"/>
          <p14:tracePt t="42557" x="4410075" y="4614863"/>
          <p14:tracePt t="42563" x="4419600" y="4622800"/>
          <p14:tracePt t="42572" x="4419600" y="4630738"/>
          <p14:tracePt t="42603" x="4419600" y="4640263"/>
          <p14:tracePt t="42625" x="4419600" y="4657725"/>
          <p14:tracePt t="42634" x="4419600" y="4665663"/>
          <p14:tracePt t="42650" x="4419600" y="4673600"/>
          <p14:tracePt t="42913" x="4419600" y="4665663"/>
          <p14:tracePt t="42921" x="4419600" y="4657725"/>
          <p14:tracePt t="42930" x="4419600" y="4648200"/>
          <p14:tracePt t="43178" x="4419600" y="4665663"/>
          <p14:tracePt t="43194" x="4419600" y="4683125"/>
          <p14:tracePt t="43201" x="4419600" y="4691063"/>
          <p14:tracePt t="43217" x="4419600" y="4699000"/>
          <p14:tracePt t="51441" x="4435475" y="4724400"/>
          <p14:tracePt t="51447" x="4460875" y="4741863"/>
          <p14:tracePt t="51455" x="4470400" y="4749800"/>
          <p14:tracePt t="51463" x="4470400" y="4759325"/>
          <p14:tracePt t="51472" x="4486275" y="4767263"/>
          <p14:tracePt t="51479" x="4513263" y="4775200"/>
          <p14:tracePt t="51488" x="4521200" y="4775200"/>
          <p14:tracePt t="51495" x="4546600" y="4775200"/>
          <p14:tracePt t="51504" x="4572000" y="4784725"/>
          <p14:tracePt t="51511" x="4589463" y="4784725"/>
          <p14:tracePt t="51517" x="4622800" y="4792663"/>
          <p14:tracePt t="51525" x="4657725" y="4792663"/>
          <p14:tracePt t="51534" x="4691063" y="4802188"/>
          <p14:tracePt t="51541" x="4749800" y="4810125"/>
          <p14:tracePt t="51549" x="4792663" y="4827588"/>
          <p14:tracePt t="51558" x="4827588" y="4827588"/>
          <p14:tracePt t="51566" x="4860925" y="4827588"/>
          <p14:tracePt t="51573" x="4894263" y="4835525"/>
          <p14:tracePt t="51582" x="4911725" y="4835525"/>
          <p14:tracePt t="51589" x="4937125" y="4843463"/>
          <p14:tracePt t="51596" x="4972050" y="4852988"/>
          <p14:tracePt t="51604" x="5005388" y="4868863"/>
          <p14:tracePt t="51612" x="5038725" y="4878388"/>
          <p14:tracePt t="51622" x="5073650" y="4886325"/>
          <p14:tracePt t="51627" x="5116513" y="4894263"/>
          <p14:tracePt t="51638" x="5167313" y="4903788"/>
          <p14:tracePt t="51643" x="5208588" y="4919663"/>
          <p14:tracePt t="51651" x="5243513" y="4929188"/>
          <p14:tracePt t="51659" x="5276850" y="4929188"/>
          <p14:tracePt t="51665" x="5311775" y="4929188"/>
          <p14:tracePt t="51673" x="5327650" y="4929188"/>
          <p14:tracePt t="51681" x="5345113" y="4929188"/>
          <p14:tracePt t="51689" x="5353050" y="4929188"/>
          <p14:tracePt t="51697" x="5362575" y="4929188"/>
          <p14:tracePt t="51706" x="5370513" y="4929188"/>
          <p14:tracePt t="51714" x="5380038" y="4911725"/>
          <p14:tracePt t="51727" x="5387975" y="4894263"/>
          <p14:tracePt t="51736" x="5405438" y="4868863"/>
          <p14:tracePt t="51743" x="5421313" y="4835525"/>
          <p14:tracePt t="51752" x="5446713" y="4802188"/>
          <p14:tracePt t="51759" x="5481638" y="4767263"/>
          <p14:tracePt t="51768" x="5507038" y="4724400"/>
          <p14:tracePt t="51776" x="5524500" y="4691063"/>
          <p14:tracePt t="51784" x="5549900" y="4665663"/>
          <p14:tracePt t="51792" x="5565775" y="4648200"/>
          <p14:tracePt t="51797" x="5575300" y="4622800"/>
          <p14:tracePt t="51807" x="5591175" y="4597400"/>
          <p14:tracePt t="51813" x="5600700" y="4579938"/>
          <p14:tracePt t="51822" x="5608638" y="4579938"/>
          <p14:tracePt t="51828" x="5616575" y="4554538"/>
          <p14:tracePt t="51837" x="5626100" y="4529138"/>
          <p14:tracePt t="51845" x="5634038" y="4513263"/>
          <p14:tracePt t="51853" x="5634038" y="4486275"/>
          <p14:tracePt t="51858" x="5641975" y="4460875"/>
          <p14:tracePt t="51867" x="5651500" y="4435475"/>
          <p14:tracePt t="51874" x="5659438" y="4410075"/>
          <p14:tracePt t="51883" x="5676900" y="4384675"/>
          <p14:tracePt t="51891" x="5684838" y="4351338"/>
          <p14:tracePt t="51899" x="5694363" y="4325938"/>
          <p14:tracePt t="51907" x="5702300" y="4291013"/>
          <p14:tracePt t="51915" x="5702300" y="4265613"/>
          <p14:tracePt t="51923" x="5702300" y="4232275"/>
          <p14:tracePt t="51929" x="5702300" y="4197350"/>
          <p14:tracePt t="51937" x="5694363" y="4171950"/>
          <p14:tracePt t="51945" x="5694363" y="4164013"/>
          <p14:tracePt t="51954" x="5694363" y="4138613"/>
          <p14:tracePt t="51972" x="5694363" y="4095750"/>
          <p14:tracePt t="51977" x="5684838" y="4070350"/>
          <p14:tracePt t="51986" x="5676900" y="4044950"/>
          <p14:tracePt t="51992" x="5676900" y="4027488"/>
          <p14:tracePt t="52000" x="5668963" y="4002088"/>
          <p14:tracePt t="52009" x="5659438" y="3986213"/>
          <p14:tracePt t="52016" x="5659438" y="3968750"/>
          <p14:tracePt t="52025" x="5659438" y="3960813"/>
          <p14:tracePt t="52031" x="5659438" y="3943350"/>
          <p14:tracePt t="52040" x="5659438" y="3935413"/>
          <p14:tracePt t="52047" x="5659438" y="3917950"/>
          <p14:tracePt t="52055" x="5659438" y="3908425"/>
          <p14:tracePt t="52072" x="5659438" y="3892550"/>
          <p14:tracePt t="52077" x="5659438" y="3883025"/>
          <p14:tracePt t="52094" x="5659438" y="3867150"/>
          <p14:tracePt t="52102" x="5659438" y="3857625"/>
          <p14:tracePt t="52110" x="5659438" y="3849688"/>
          <p14:tracePt t="52117" x="5659438" y="3841750"/>
          <p14:tracePt t="52124" x="5668963" y="3832225"/>
          <p14:tracePt t="52131" x="5676900" y="3824288"/>
          <p14:tracePt t="52139" x="5676900" y="3806825"/>
          <p14:tracePt t="52147" x="5684838" y="3781425"/>
          <p14:tracePt t="52157" x="5694363" y="3773488"/>
          <p14:tracePt t="52164" x="5710238" y="3748088"/>
          <p14:tracePt t="52172" x="5719763" y="3730625"/>
          <p14:tracePt t="52180" x="5727700" y="3713163"/>
          <p14:tracePt t="52187" x="5735638" y="3697288"/>
          <p14:tracePt t="52192" x="5745163" y="3679825"/>
          <p14:tracePt t="52200" x="5745163" y="3662363"/>
          <p14:tracePt t="52208" x="5753100" y="3662363"/>
          <p14:tracePt t="52216" x="5761038" y="3636963"/>
          <p14:tracePt t="52224" x="5770563" y="3629025"/>
          <p14:tracePt t="52232" x="5778500" y="3611563"/>
          <p14:tracePt t="52241" x="5778500" y="3594100"/>
          <p14:tracePt t="52249" x="5788025" y="3586163"/>
          <p14:tracePt t="52256" x="5795963" y="3586163"/>
          <p14:tracePt t="52263" x="5803900" y="3578225"/>
          <p14:tracePt t="52271" x="5803900" y="3568700"/>
          <p14:tracePt t="52287" x="5813425" y="3560763"/>
          <p14:tracePt t="52295" x="5821363" y="3543300"/>
          <p14:tracePt t="52304" x="5829300" y="3535363"/>
          <p14:tracePt t="52311" x="5829300" y="3527425"/>
          <p14:tracePt t="52321" x="5838825" y="3517900"/>
          <p14:tracePt t="52327" x="5846763" y="3509963"/>
          <p14:tracePt t="52333" x="5846763" y="3502025"/>
          <p14:tracePt t="52340" x="5854700" y="3492500"/>
          <p14:tracePt t="52348" x="5854700" y="3484563"/>
          <p14:tracePt t="52365" x="5854700" y="3475038"/>
          <p14:tracePt t="52373" x="5854700" y="3467100"/>
          <p14:tracePt t="52389" x="5854700" y="3459163"/>
          <p14:tracePt t="52395" x="5854700" y="3449638"/>
          <p14:tracePt t="52406" x="5864225" y="3441700"/>
          <p14:tracePt t="52428" x="5864225" y="3433763"/>
          <p14:tracePt t="72236" x="5854700" y="3373438"/>
          <p14:tracePt t="72244" x="5821363" y="3289300"/>
          <p14:tracePt t="72252" x="5761038" y="3195638"/>
          <p14:tracePt t="72259" x="5710238" y="3094038"/>
          <p14:tracePt t="72267" x="5651500" y="3000375"/>
          <p14:tracePt t="72275" x="5591175" y="2906713"/>
          <p14:tracePt t="72282" x="5532438" y="2805113"/>
          <p14:tracePt t="72288" x="5464175" y="2711450"/>
          <p14:tracePt t="72297" x="5395913" y="2608263"/>
          <p14:tracePt t="72305" x="5294313" y="2463800"/>
          <p14:tracePt t="72313" x="5200650" y="2354263"/>
          <p14:tracePt t="72321" x="5081588" y="2235200"/>
          <p14:tracePt t="72330" x="4946650" y="2098675"/>
          <p14:tracePt t="72337" x="4843463" y="1989138"/>
          <p14:tracePt t="72346" x="4657725" y="1860550"/>
          <p14:tracePt t="72352" x="4427538" y="1716088"/>
          <p14:tracePt t="72360" x="4156075" y="1597025"/>
          <p14:tracePt t="72369" x="3943350" y="1504950"/>
          <p14:tracePt t="72375" x="3722688" y="1411288"/>
          <p14:tracePt t="72383" x="3560763" y="1308100"/>
          <p14:tracePt t="72390" x="3355975" y="1189038"/>
          <p14:tracePt t="72398" x="3144838" y="1096963"/>
          <p14:tracePt t="72406" x="2914650" y="952500"/>
          <p14:tracePt t="72414" x="2582863" y="798513"/>
          <p14:tracePt t="72420" x="2252663" y="636588"/>
          <p14:tracePt t="72430" x="1809750" y="458788"/>
          <p14:tracePt t="72436" x="1308100" y="246063"/>
          <p14:tracePt t="72445" x="925513" y="936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85"/>
            <a:ext cx="8229600" cy="1143000"/>
          </a:xfrm>
        </p:spPr>
        <p:txBody>
          <a:bodyPr/>
          <a:lstStyle/>
          <a:p>
            <a:r>
              <a:rPr lang="en-US" dirty="0"/>
              <a:t>Step-Growth Monomers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983163"/>
          </a:xfrm>
        </p:spPr>
        <p:txBody>
          <a:bodyPr/>
          <a:lstStyle/>
          <a:p>
            <a:r>
              <a:rPr lang="en-US" sz="1800" i="1" dirty="0"/>
              <a:t>Two common strategies in step polymerizations that rely on acyl substitution reactions:</a:t>
            </a:r>
          </a:p>
          <a:p>
            <a:pPr>
              <a:buFont typeface="+mj-lt"/>
              <a:buAutoNum type="arabicParenR"/>
            </a:pPr>
            <a:r>
              <a:rPr lang="en-US" sz="1800" dirty="0"/>
              <a:t>AB-type monomers:  Each monomer contains both the carboxylic derivative and nucleophile.  The example below is a trans-esterification reaction.</a:t>
            </a:r>
          </a:p>
          <a:p>
            <a:pPr>
              <a:buFont typeface="+mj-lt"/>
              <a:buAutoNum type="arabicParenR"/>
            </a:pPr>
            <a:endParaRPr lang="en-US" sz="1800" dirty="0"/>
          </a:p>
          <a:p>
            <a:pPr>
              <a:buFont typeface="+mj-lt"/>
              <a:buAutoNum type="arabicParenR"/>
            </a:pPr>
            <a:endParaRPr lang="en-US" sz="1800" dirty="0"/>
          </a:p>
          <a:p>
            <a:pPr>
              <a:buFont typeface="+mj-lt"/>
              <a:buAutoNum type="arabicParenR"/>
            </a:pPr>
            <a:endParaRPr lang="en-US" sz="1800" dirty="0"/>
          </a:p>
          <a:p>
            <a:pPr>
              <a:buFont typeface="+mj-lt"/>
              <a:buAutoNum type="arabicParenR"/>
            </a:pPr>
            <a:endParaRPr lang="en-US" sz="1800" dirty="0"/>
          </a:p>
          <a:p>
            <a:pPr>
              <a:buFont typeface="+mj-lt"/>
              <a:buAutoNum type="arabicParenR"/>
            </a:pPr>
            <a:endParaRPr lang="en-US" sz="1800" dirty="0"/>
          </a:p>
          <a:p>
            <a:pPr>
              <a:buFont typeface="+mj-lt"/>
              <a:buAutoNum type="arabicParenR"/>
            </a:pPr>
            <a:r>
              <a:rPr lang="en-US" sz="1800" dirty="0"/>
              <a:t>A </a:t>
            </a:r>
            <a:r>
              <a:rPr lang="en-US" sz="1800" i="1" dirty="0"/>
              <a:t>and</a:t>
            </a:r>
            <a:r>
              <a:rPr lang="en-US" sz="1800" dirty="0"/>
              <a:t> B-type monomers:  Each monomer contains identical functional groups on each end.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6" y="4724400"/>
            <a:ext cx="7745594" cy="1254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20111"/>
            <a:ext cx="4724400" cy="15675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218756"/>
            <a:ext cx="1295400" cy="973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3" r="88195"/>
          <a:stretch/>
        </p:blipFill>
        <p:spPr>
          <a:xfrm>
            <a:off x="872360" y="5252153"/>
            <a:ext cx="914400" cy="75713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E4CE86A-3463-4BB4-A973-D81897D0C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0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44"/>
    </mc:Choice>
    <mc:Fallback>
      <p:transition spd="slow" advTm="10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11" x="144463" y="2889250"/>
          <p14:tracePt t="8718" x="238125" y="2982913"/>
          <p14:tracePt t="8727" x="331788" y="3094038"/>
          <p14:tracePt t="8735" x="425450" y="3195638"/>
          <p14:tracePt t="8743" x="509588" y="3289300"/>
          <p14:tracePt t="8748" x="577850" y="3382963"/>
          <p14:tracePt t="8756" x="620713" y="3441700"/>
          <p14:tracePt t="8764" x="663575" y="3509963"/>
          <p14:tracePt t="8773" x="696913" y="3568700"/>
          <p14:tracePt t="8780" x="739775" y="3646488"/>
          <p14:tracePt t="8789" x="781050" y="3713163"/>
          <p14:tracePt t="8797" x="823913" y="3773488"/>
          <p14:tracePt t="8805" x="866775" y="3824288"/>
          <p14:tracePt t="8814" x="900113" y="3867150"/>
          <p14:tracePt t="8819" x="942975" y="3900488"/>
          <p14:tracePt t="8827" x="960438" y="3943350"/>
          <p14:tracePt t="8835" x="985838" y="3976688"/>
          <p14:tracePt t="8845" x="1003300" y="4037013"/>
          <p14:tracePt t="8853" x="1028700" y="4113213"/>
          <p14:tracePt t="8859" x="1054100" y="4189413"/>
          <p14:tracePt t="8867" x="1069975" y="4275138"/>
          <p14:tracePt t="8875" x="1096963" y="4359275"/>
          <p14:tracePt t="8883" x="1104900" y="4452938"/>
          <p14:tracePt t="8888" x="1104900" y="4521200"/>
          <p14:tracePt t="8897" x="1112838" y="4579938"/>
          <p14:tracePt t="8905" x="1122363" y="4640263"/>
          <p14:tracePt t="8913" x="1130300" y="4699000"/>
          <p14:tracePt t="8920" x="1147763" y="4741863"/>
          <p14:tracePt t="8928" x="1147763" y="4767263"/>
          <p14:tracePt t="8936" x="1155700" y="4802188"/>
          <p14:tracePt t="8946" x="1173163" y="4827588"/>
          <p14:tracePt t="8950" x="1189038" y="4852988"/>
          <p14:tracePt t="8958" x="1198563" y="4860925"/>
          <p14:tracePt t="8966" x="1206500" y="4868863"/>
          <p14:tracePt t="8974" x="1206500" y="4878388"/>
          <p14:tracePt t="9045" x="1216025" y="4878388"/>
          <p14:tracePt t="9061" x="1223963" y="4878388"/>
          <p14:tracePt t="9411" x="1231900" y="4878388"/>
          <p14:tracePt t="9419" x="1308100" y="4802188"/>
          <p14:tracePt t="9428" x="1419225" y="4733925"/>
          <p14:tracePt t="9434" x="1520825" y="4665663"/>
          <p14:tracePt t="9440" x="1622425" y="4605338"/>
          <p14:tracePt t="9449" x="1725613" y="4554538"/>
          <p14:tracePt t="9457" x="1835150" y="4513263"/>
          <p14:tracePt t="9466" x="1963738" y="4460875"/>
          <p14:tracePt t="9473" x="2108200" y="4419600"/>
          <p14:tracePt t="9483" x="2227263" y="4384675"/>
          <p14:tracePt t="9489" x="2354263" y="4341813"/>
          <p14:tracePt t="9498" x="2455863" y="4308475"/>
          <p14:tracePt t="9503" x="2557463" y="4291013"/>
          <p14:tracePt t="9512" x="2651125" y="4257675"/>
          <p14:tracePt t="9519" x="2752725" y="4232275"/>
          <p14:tracePt t="9527" x="2838450" y="4214813"/>
          <p14:tracePt t="9534" x="2922588" y="4197350"/>
          <p14:tracePt t="9542" x="3008313" y="4197350"/>
          <p14:tracePt t="9550" x="3067050" y="4197350"/>
          <p14:tracePt t="9558" x="3127375" y="4197350"/>
          <p14:tracePt t="9564" x="3186113" y="4197350"/>
          <p14:tracePt t="9573" x="3271838" y="4224338"/>
          <p14:tracePt t="9581" x="3365500" y="4249738"/>
          <p14:tracePt t="9589" x="3449638" y="4257675"/>
          <p14:tracePt t="9599" x="3535363" y="4265613"/>
          <p14:tracePt t="9605" x="3611563" y="4275138"/>
          <p14:tracePt t="9615" x="3679825" y="4300538"/>
          <p14:tracePt t="9621" x="3713163" y="4308475"/>
          <p14:tracePt t="9630" x="3748088" y="4316413"/>
          <p14:tracePt t="9635" x="3781425" y="4333875"/>
          <p14:tracePt t="9644" x="3816350" y="4351338"/>
          <p14:tracePt t="9652" x="3857625" y="4376738"/>
          <p14:tracePt t="9659" x="3883025" y="4402138"/>
          <p14:tracePt t="9667" x="3900488" y="4419600"/>
          <p14:tracePt t="9675" x="3925888" y="4445000"/>
          <p14:tracePt t="9682" x="3943350" y="4460875"/>
          <p14:tracePt t="9691" x="3960813" y="4470400"/>
          <p14:tracePt t="9699" x="3968750" y="4478338"/>
          <p14:tracePt t="9705" x="3968750" y="4486275"/>
          <p14:tracePt t="9713" x="3968750" y="4495800"/>
          <p14:tracePt t="9720" x="3976688" y="4503738"/>
          <p14:tracePt t="9730" x="3986213" y="4529138"/>
          <p14:tracePt t="9737" x="3994150" y="4554538"/>
          <p14:tracePt t="9747" x="4002088" y="4572000"/>
          <p14:tracePt t="9753" x="4011613" y="4597400"/>
          <p14:tracePt t="9763" x="4019550" y="4622800"/>
          <p14:tracePt t="9767" x="4019550" y="4640263"/>
          <p14:tracePt t="9774" x="4027488" y="4648200"/>
          <p14:tracePt t="9782" x="4027488" y="4665663"/>
          <p14:tracePt t="9790" x="4037013" y="4673600"/>
          <p14:tracePt t="9798" x="4044950" y="4691063"/>
          <p14:tracePt t="9806" x="4052888" y="4716463"/>
          <p14:tracePt t="9815" x="4062413" y="4741863"/>
          <p14:tracePt t="9823" x="4070350" y="4767263"/>
          <p14:tracePt t="9831" x="4079875" y="4792663"/>
          <p14:tracePt t="9837" x="4079875" y="4818063"/>
          <p14:tracePt t="9847" x="4079875" y="4843463"/>
          <p14:tracePt t="9862" x="4087813" y="4852988"/>
          <p14:tracePt t="10973" x="4095750" y="4852988"/>
          <p14:tracePt t="10989" x="4121150" y="4827588"/>
          <p14:tracePt t="10996" x="4138613" y="4802188"/>
          <p14:tracePt t="11003" x="4171950" y="4759325"/>
          <p14:tracePt t="11011" x="4214813" y="4699000"/>
          <p14:tracePt t="11020" x="4240213" y="4630738"/>
          <p14:tracePt t="11032" x="4275138" y="4572000"/>
          <p14:tracePt t="11035" x="4300538" y="4495800"/>
          <p14:tracePt t="11043" x="4316413" y="4394200"/>
          <p14:tracePt t="11051" x="4333875" y="4300538"/>
          <p14:tracePt t="11059" x="4341813" y="4224338"/>
          <p14:tracePt t="11067" x="4341813" y="4164013"/>
          <p14:tracePt t="11073" x="4351338" y="4105275"/>
          <p14:tracePt t="11082" x="4359275" y="4062413"/>
          <p14:tracePt t="11088" x="4368800" y="4002088"/>
          <p14:tracePt t="11096" x="4376738" y="3943350"/>
          <p14:tracePt t="11105" x="4384675" y="3908425"/>
          <p14:tracePt t="11112" x="4394200" y="3857625"/>
          <p14:tracePt t="11121" x="4410075" y="3816350"/>
          <p14:tracePt t="11129" x="4419600" y="3773488"/>
          <p14:tracePt t="11134" x="4419600" y="3713163"/>
          <p14:tracePt t="11143" x="4419600" y="3654425"/>
          <p14:tracePt t="11151" x="4410075" y="3578225"/>
          <p14:tracePt t="11159" x="4410075" y="3535363"/>
          <p14:tracePt t="11166" x="4410075" y="3509963"/>
          <p14:tracePt t="11175" x="4410075" y="3475038"/>
          <p14:tracePt t="11183" x="4402138" y="3441700"/>
          <p14:tracePt t="11191" x="4394200" y="3408363"/>
          <p14:tracePt t="11199" x="4394200" y="3382963"/>
          <p14:tracePt t="11205" x="4394200" y="3365500"/>
          <p14:tracePt t="11215" x="4384675" y="3340100"/>
          <p14:tracePt t="11221" x="4376738" y="3314700"/>
          <p14:tracePt t="11231" x="4368800" y="3289300"/>
          <p14:tracePt t="11237" x="4359275" y="3271838"/>
          <p14:tracePt t="11248" x="4351338" y="3246438"/>
          <p14:tracePt t="11253" x="4341813" y="3221038"/>
          <p14:tracePt t="11261" x="4333875" y="3203575"/>
          <p14:tracePt t="11269" x="4325938" y="3203575"/>
          <p14:tracePt t="11275" x="4316413" y="3195638"/>
          <p14:tracePt t="11282" x="4291013" y="3178175"/>
          <p14:tracePt t="11291" x="4283075" y="3170238"/>
          <p14:tracePt t="11298" x="4265613" y="3170238"/>
          <p14:tracePt t="11307" x="4249738" y="3160713"/>
          <p14:tracePt t="11315" x="4232275" y="3152775"/>
          <p14:tracePt t="11323" x="4232275" y="3144838"/>
          <p14:tracePt t="11331" x="4224338" y="3144838"/>
          <p14:tracePt t="19631" x="4206875" y="3135313"/>
          <p14:tracePt t="19638" x="4121150" y="3109913"/>
          <p14:tracePt t="19647" x="4019550" y="3084513"/>
          <p14:tracePt t="19654" x="3925888" y="3084513"/>
          <p14:tracePt t="19662" x="3806825" y="3076575"/>
          <p14:tracePt t="19670" x="3679825" y="3076575"/>
          <p14:tracePt t="19679" x="3552825" y="3076575"/>
          <p14:tracePt t="19684" x="3433763" y="3076575"/>
          <p14:tracePt t="19692" x="3330575" y="3076575"/>
          <p14:tracePt t="19701" x="3246438" y="3067050"/>
          <p14:tracePt t="19709" x="3170238" y="3067050"/>
          <p14:tracePt t="19718" x="3101975" y="3067050"/>
          <p14:tracePt t="19725" x="3059113" y="3067050"/>
          <p14:tracePt t="19735" x="3016250" y="3067050"/>
          <p14:tracePt t="19741" x="2965450" y="3067050"/>
          <p14:tracePt t="19750" x="2940050" y="3067050"/>
          <p14:tracePt t="19755" x="2914650" y="3067050"/>
          <p14:tracePt t="19763" x="2889250" y="3067050"/>
          <p14:tracePt t="19771" x="2871788" y="3067050"/>
          <p14:tracePt t="19779" x="2820988" y="3076575"/>
          <p14:tracePt t="19787" x="2795588" y="3084513"/>
          <p14:tracePt t="19795" x="2744788" y="3094038"/>
          <p14:tracePt t="19803" x="2711450" y="3101975"/>
          <p14:tracePt t="19811" x="2668588" y="3119438"/>
          <p14:tracePt t="19820" x="2633663" y="3127375"/>
          <p14:tracePt t="19825" x="2574925" y="3135313"/>
          <p14:tracePt t="19834" x="2516188" y="3144838"/>
          <p14:tracePt t="19841" x="2455863" y="3152775"/>
          <p14:tracePt t="19851" x="2413000" y="3160713"/>
          <p14:tracePt t="19857" x="2344738" y="3170238"/>
          <p14:tracePt t="19867" x="2286000" y="3178175"/>
          <p14:tracePt t="19872" x="2243138" y="3195638"/>
          <p14:tracePt t="19882" x="2209800" y="3195638"/>
          <p14:tracePt t="19887" x="2174875" y="3203575"/>
          <p14:tracePt t="19895" x="2159000" y="3211513"/>
          <p14:tracePt t="19903" x="2133600" y="3221038"/>
          <p14:tracePt t="19911" x="2116138" y="3228975"/>
          <p14:tracePt t="19918" x="2108200" y="3238500"/>
          <p14:tracePt t="19943" x="2098675" y="3238500"/>
          <p14:tracePt t="19951" x="2090738" y="3238500"/>
          <p14:tracePt t="19956" x="2090738" y="3246438"/>
          <p14:tracePt t="19965" x="2082800" y="3246438"/>
          <p14:tracePt t="19973" x="2073275" y="3246438"/>
          <p14:tracePt t="19989" x="2065338" y="3246438"/>
          <p14:tracePt t="25717" x="2116138" y="3186113"/>
          <p14:tracePt t="25725" x="2159000" y="3135313"/>
          <p14:tracePt t="25733" x="2227263" y="3084513"/>
          <p14:tracePt t="25741" x="2286000" y="3041650"/>
          <p14:tracePt t="25749" x="2354263" y="3000375"/>
          <p14:tracePt t="25757" x="2405063" y="2974975"/>
          <p14:tracePt t="25765" x="2438400" y="2949575"/>
          <p14:tracePt t="25773" x="2455863" y="2949575"/>
          <p14:tracePt t="25779" x="2473325" y="2949575"/>
          <p14:tracePt t="25789" x="2481263" y="2949575"/>
          <p14:tracePt t="25794" x="2489200" y="2949575"/>
          <p14:tracePt t="25810" x="2498725" y="2949575"/>
          <p14:tracePt t="25818" x="2506663" y="2949575"/>
          <p14:tracePt t="25826" x="2506663" y="2957513"/>
          <p14:tracePt t="25835" x="2516188" y="2974975"/>
          <p14:tracePt t="25842" x="2524125" y="3008313"/>
          <p14:tracePt t="25848" x="2532063" y="3041650"/>
          <p14:tracePt t="25856" x="2541588" y="3076575"/>
          <p14:tracePt t="25865" x="2549525" y="3109913"/>
          <p14:tracePt t="25872" x="2557463" y="3135313"/>
          <p14:tracePt t="25880" x="2566988" y="3186113"/>
          <p14:tracePt t="25888" x="2574925" y="3228975"/>
          <p14:tracePt t="25896" x="2592388" y="3279775"/>
          <p14:tracePt t="25904" x="2600325" y="3314700"/>
          <p14:tracePt t="25913" x="2608263" y="3348038"/>
          <p14:tracePt t="25919" x="2617788" y="3365500"/>
          <p14:tracePt t="25927" x="2625725" y="3390900"/>
          <p14:tracePt t="25936" x="2625725" y="3416300"/>
          <p14:tracePt t="25943" x="2625725" y="3424238"/>
          <p14:tracePt t="25953" x="2625725" y="3449638"/>
          <p14:tracePt t="25959" x="2625725" y="3459163"/>
          <p14:tracePt t="25968" x="2625725" y="3467100"/>
          <p14:tracePt t="25975" x="2633663" y="3467100"/>
          <p14:tracePt t="25984" x="2633663" y="3475038"/>
          <p14:tracePt t="25989" x="2643188" y="3484563"/>
          <p14:tracePt t="26005" x="2651125" y="3492500"/>
          <p14:tracePt t="26013" x="2660650" y="3502025"/>
          <p14:tracePt t="26029" x="2668588" y="3509963"/>
          <p14:tracePt t="26039" x="2676525" y="3517900"/>
          <p14:tracePt t="26045" x="2686050" y="3527425"/>
          <p14:tracePt t="26059" x="2701925" y="3543300"/>
          <p14:tracePt t="26068" x="2719388" y="3568700"/>
          <p14:tracePt t="26075" x="2744788" y="3578225"/>
          <p14:tracePt t="26083" x="2762250" y="3594100"/>
          <p14:tracePt t="26090" x="2787650" y="3594100"/>
          <p14:tracePt t="26099" x="2813050" y="3603625"/>
          <p14:tracePt t="26107" x="2846388" y="3619500"/>
          <p14:tracePt t="26115" x="2871788" y="3629025"/>
          <p14:tracePt t="26121" x="2881313" y="3636963"/>
          <p14:tracePt t="26129" x="2906713" y="3636963"/>
          <p14:tracePt t="26138" x="2922588" y="3646488"/>
          <p14:tracePt t="26154" x="2940050" y="3646488"/>
          <p14:tracePt t="26161" x="2957513" y="3654425"/>
          <p14:tracePt t="26170" x="2965450" y="3654425"/>
          <p14:tracePt t="26185" x="2982913" y="3662363"/>
          <p14:tracePt t="26261" x="2990850" y="3662363"/>
          <p14:tracePt t="26277" x="3008313" y="3662363"/>
          <p14:tracePt t="26294" x="3016250" y="3662363"/>
          <p14:tracePt t="26301" x="3025775" y="3654425"/>
          <p14:tracePt t="26309" x="3025775" y="3646488"/>
          <p14:tracePt t="26318" x="3033713" y="3646488"/>
          <p14:tracePt t="26331" x="3033713" y="3636963"/>
          <p14:tracePt t="26339" x="3033713" y="3629025"/>
          <p14:tracePt t="26347" x="3041650" y="3629025"/>
          <p14:tracePt t="26356" x="3041650" y="3619500"/>
          <p14:tracePt t="26363" x="3041650" y="3611563"/>
          <p14:tracePt t="26371" x="3041650" y="3603625"/>
          <p14:tracePt t="26388" x="3033713" y="3594100"/>
          <p14:tracePt t="26394" x="3033713" y="3586163"/>
          <p14:tracePt t="26404" x="3025775" y="3586163"/>
          <p14:tracePt t="27568" x="3016250" y="3611563"/>
          <p14:tracePt t="27576" x="3016250" y="3629025"/>
          <p14:tracePt t="27584" x="3016250" y="3662363"/>
          <p14:tracePt t="27591" x="3033713" y="3697288"/>
          <p14:tracePt t="27599" x="3067050" y="3763963"/>
          <p14:tracePt t="27607" x="3101975" y="3798888"/>
          <p14:tracePt t="27615" x="3127375" y="3824288"/>
          <p14:tracePt t="27623" x="3152775" y="3849688"/>
          <p14:tracePt t="27629" x="3186113" y="3867150"/>
          <p14:tracePt t="27637" x="3211513" y="3892550"/>
          <p14:tracePt t="27645" x="3238500" y="3908425"/>
          <p14:tracePt t="27653" x="3271838" y="3925888"/>
          <p14:tracePt t="27662" x="3305175" y="3943350"/>
          <p14:tracePt t="27670" x="3340100" y="3951288"/>
          <p14:tracePt t="27677" x="3382963" y="3960813"/>
          <p14:tracePt t="27687" x="3433763" y="3968750"/>
          <p14:tracePt t="27693" x="3484563" y="3994150"/>
          <p14:tracePt t="27700" x="3543300" y="4019550"/>
          <p14:tracePt t="27709" x="3603625" y="4027488"/>
          <p14:tracePt t="27715" x="3654425" y="4044950"/>
          <p14:tracePt t="27723" x="3713163" y="4052888"/>
          <p14:tracePt t="27730" x="3756025" y="4079875"/>
          <p14:tracePt t="27738" x="3798888" y="4079875"/>
          <p14:tracePt t="27747" x="3832225" y="4079875"/>
          <p14:tracePt t="27755" x="3883025" y="4079875"/>
          <p14:tracePt t="27761" x="3943350" y="4079875"/>
          <p14:tracePt t="27771" x="4002088" y="4062413"/>
          <p14:tracePt t="27777" x="4052888" y="4052888"/>
          <p14:tracePt t="27787" x="4095750" y="4037013"/>
          <p14:tracePt t="27793" x="4138613" y="4019550"/>
          <p14:tracePt t="27803" x="4156075" y="4002088"/>
          <p14:tracePt t="27809" x="4171950" y="3986213"/>
          <p14:tracePt t="27819" x="4189413" y="3968750"/>
          <p14:tracePt t="27826" x="4206875" y="3935413"/>
          <p14:tracePt t="27833" x="4224338" y="3883025"/>
          <p14:tracePt t="27839" x="4232275" y="3849688"/>
          <p14:tracePt t="27847" x="4249738" y="3816350"/>
          <p14:tracePt t="27855" x="4257675" y="3781425"/>
          <p14:tracePt t="27863" x="4265613" y="3748088"/>
          <p14:tracePt t="27871" x="4275138" y="3713163"/>
          <p14:tracePt t="27879" x="4283075" y="3679825"/>
          <p14:tracePt t="27887" x="4291013" y="3654425"/>
          <p14:tracePt t="27895" x="4300538" y="3619500"/>
          <p14:tracePt t="27903" x="4300538" y="3586163"/>
          <p14:tracePt t="27910" x="4308475" y="3560763"/>
          <p14:tracePt t="27918" x="4308475" y="3535363"/>
          <p14:tracePt t="27925" x="4308475" y="3509963"/>
          <p14:tracePt t="27933" x="4308475" y="3484563"/>
          <p14:tracePt t="27941" x="4308475" y="3467100"/>
          <p14:tracePt t="27949" x="4308475" y="3449638"/>
          <p14:tracePt t="27957" x="4308475" y="3441700"/>
          <p14:tracePt t="27971" x="4308475" y="3424238"/>
          <p14:tracePt t="27979" x="4300538" y="3416300"/>
          <p14:tracePt t="27995" x="4291013" y="3408363"/>
          <p14:tracePt t="28002" x="4283075" y="3390900"/>
          <p14:tracePt t="28011" x="4283075" y="3373438"/>
          <p14:tracePt t="28020" x="4275138" y="3348038"/>
          <p14:tracePt t="28028" x="4275138" y="3322638"/>
          <p14:tracePt t="28039" x="4275138" y="3297238"/>
          <p14:tracePt t="28042" x="4265613" y="3279775"/>
          <p14:tracePt t="28049" x="4257675" y="3263900"/>
          <p14:tracePt t="28057" x="4249738" y="3246438"/>
          <p14:tracePt t="28064" x="4240213" y="3246438"/>
          <p14:tracePt t="28073" x="4232275" y="3228975"/>
          <p14:tracePt t="28080" x="4232275" y="3221038"/>
          <p14:tracePt t="28096" x="4224338" y="3211513"/>
          <p14:tracePt t="28103" x="4214813" y="3203575"/>
          <p14:tracePt t="28111" x="4214813" y="3195638"/>
          <p14:tracePt t="28119" x="4206875" y="3195638"/>
          <p14:tracePt t="28127" x="4197350" y="3186113"/>
          <p14:tracePt t="28138" x="4189413" y="3178175"/>
          <p14:tracePt t="41401" x="4164013" y="3186113"/>
          <p14:tracePt t="41409" x="4113213" y="3221038"/>
          <p14:tracePt t="41417" x="4079875" y="3246438"/>
          <p14:tracePt t="41425" x="4019550" y="3289300"/>
          <p14:tracePt t="41433" x="3951288" y="3330575"/>
          <p14:tracePt t="41441" x="3892550" y="3365500"/>
          <p14:tracePt t="41449" x="3824288" y="3408363"/>
          <p14:tracePt t="41455" x="3790950" y="3441700"/>
          <p14:tracePt t="41462" x="3738563" y="3475038"/>
          <p14:tracePt t="41471" x="3671888" y="3517900"/>
          <p14:tracePt t="41479" x="3636963" y="3543300"/>
          <p14:tracePt t="41487" x="3603625" y="3568700"/>
          <p14:tracePt t="41495" x="3560763" y="3594100"/>
          <p14:tracePt t="41502" x="3527425" y="3629025"/>
          <p14:tracePt t="41511" x="3502025" y="3654425"/>
          <p14:tracePt t="41519" x="3484563" y="3662363"/>
          <p14:tracePt t="41525" x="3475038" y="3679825"/>
          <p14:tracePt t="41533" x="3459163" y="3705225"/>
          <p14:tracePt t="41543" x="3449638" y="3730625"/>
          <p14:tracePt t="41549" x="3416300" y="3763963"/>
          <p14:tracePt t="41559" x="3398838" y="3790950"/>
          <p14:tracePt t="41565" x="3355975" y="3816350"/>
          <p14:tracePt t="41576" x="3322638" y="3849688"/>
          <p14:tracePt t="41581" x="3279775" y="3892550"/>
          <p14:tracePt t="41589" x="3228975" y="3917950"/>
          <p14:tracePt t="41597" x="3178175" y="3960813"/>
          <p14:tracePt t="41603" x="3135313" y="3994150"/>
          <p14:tracePt t="41613" x="3084513" y="4019550"/>
          <p14:tracePt t="41619" x="3041650" y="4052888"/>
          <p14:tracePt t="41626" x="3008313" y="4079875"/>
          <p14:tracePt t="41634" x="2974975" y="4105275"/>
          <p14:tracePt t="41642" x="2949575" y="4121150"/>
          <p14:tracePt t="41650" x="2922588" y="4146550"/>
          <p14:tracePt t="41660" x="2897188" y="4171950"/>
          <p14:tracePt t="41665" x="2871788" y="4197350"/>
          <p14:tracePt t="41674" x="2838450" y="4224338"/>
          <p14:tracePt t="41681" x="2813050" y="4249738"/>
          <p14:tracePt t="41690" x="2787650" y="4275138"/>
          <p14:tracePt t="41696" x="2762250" y="4300538"/>
          <p14:tracePt t="41705" x="2736850" y="4333875"/>
          <p14:tracePt t="41713" x="2711450" y="4359275"/>
          <p14:tracePt t="41721" x="2676525" y="4384675"/>
          <p14:tracePt t="41728" x="2633663" y="4410075"/>
          <p14:tracePt t="41735" x="2600325" y="4445000"/>
          <p14:tracePt t="41745" x="2566988" y="4470400"/>
          <p14:tracePt t="41751" x="2532063" y="4486275"/>
          <p14:tracePt t="41760" x="2481263" y="4513263"/>
          <p14:tracePt t="41767" x="2438400" y="4546600"/>
          <p14:tracePt t="41775" x="2405063" y="4564063"/>
          <p14:tracePt t="41783" x="2371725" y="4589463"/>
          <p14:tracePt t="41793" x="2344738" y="4605338"/>
          <p14:tracePt t="41797" x="2319338" y="4622800"/>
          <p14:tracePt t="41805" x="2303463" y="4630738"/>
          <p14:tracePt t="41813" x="2293938" y="4648200"/>
          <p14:tracePt t="41821" x="2278063" y="4657725"/>
          <p14:tracePt t="41830" x="2260600" y="4665663"/>
          <p14:tracePt t="41837" x="2252663" y="4683125"/>
          <p14:tracePt t="41844" x="2243138" y="4683125"/>
          <p14:tracePt t="41853" x="2235200" y="4691063"/>
          <p14:tracePt t="41860" x="2227263" y="4699000"/>
          <p14:tracePt t="41866" x="2227263" y="4708525"/>
          <p14:tracePt t="41875" x="2200275" y="4716463"/>
          <p14:tracePt t="41883" x="2184400" y="4724400"/>
          <p14:tracePt t="41892" x="2159000" y="4749800"/>
          <p14:tracePt t="41899" x="2133600" y="4767263"/>
          <p14:tracePt t="41909" x="2098675" y="4792663"/>
          <p14:tracePt t="41915" x="2073275" y="4810125"/>
          <p14:tracePt t="41924" x="2055813" y="4818063"/>
          <p14:tracePt t="41931" x="2022475" y="4827588"/>
          <p14:tracePt t="41936" x="2005013" y="4835525"/>
          <p14:tracePt t="41944" x="1979613" y="4843463"/>
          <p14:tracePt t="41960" x="1971675" y="4843463"/>
          <p14:tracePt t="41968" x="1963738" y="4843463"/>
          <p14:tracePt t="45701" x="1989138" y="4827588"/>
          <p14:tracePt t="45707" x="2022475" y="4802188"/>
          <p14:tracePt t="45715" x="2047875" y="4775200"/>
          <p14:tracePt t="45723" x="2073275" y="4749800"/>
          <p14:tracePt t="45731" x="2090738" y="4733925"/>
          <p14:tracePt t="45739" x="2116138" y="4708525"/>
          <p14:tracePt t="45747" x="2141538" y="4683125"/>
          <p14:tracePt t="45755" x="2166938" y="4665663"/>
          <p14:tracePt t="45763" x="2184400" y="4665663"/>
          <p14:tracePt t="45769" x="2192338" y="4657725"/>
          <p14:tracePt t="45777" x="2209800" y="4648200"/>
          <p14:tracePt t="45785" x="2227263" y="4640263"/>
          <p14:tracePt t="45793" x="2252663" y="4630738"/>
          <p14:tracePt t="45801" x="2268538" y="4622800"/>
          <p14:tracePt t="45809" x="2303463" y="4614863"/>
          <p14:tracePt t="45816" x="2336800" y="4597400"/>
          <p14:tracePt t="45826" x="2387600" y="4579938"/>
          <p14:tracePt t="45833" x="2447925" y="4564063"/>
          <p14:tracePt t="45838" x="2506663" y="4538663"/>
          <p14:tracePt t="45846" x="2574925" y="4503738"/>
          <p14:tracePt t="45854" x="2651125" y="4478338"/>
          <p14:tracePt t="45862" x="2719388" y="4452938"/>
          <p14:tracePt t="45870" x="2778125" y="4445000"/>
          <p14:tracePt t="45878" x="2846388" y="4427538"/>
          <p14:tracePt t="45886" x="2889250" y="4410075"/>
          <p14:tracePt t="45894" x="2949575" y="4402138"/>
          <p14:tracePt t="45902" x="3000375" y="4394200"/>
          <p14:tracePt t="45908" x="3059113" y="4384675"/>
          <p14:tracePt t="45916" x="3101975" y="4376738"/>
          <p14:tracePt t="45925" x="3135313" y="4368800"/>
          <p14:tracePt t="45932" x="3178175" y="4368800"/>
          <p14:tracePt t="45940" x="3211513" y="4368800"/>
          <p14:tracePt t="45948" x="3254375" y="4368800"/>
          <p14:tracePt t="45956" x="3297238" y="4368800"/>
          <p14:tracePt t="45964" x="3330575" y="4368800"/>
          <p14:tracePt t="45972" x="3382963" y="4368800"/>
          <p14:tracePt t="45978" x="3416300" y="4376738"/>
          <p14:tracePt t="45986" x="3459163" y="4384675"/>
          <p14:tracePt t="45994" x="3509963" y="4394200"/>
          <p14:tracePt t="46002" x="3543300" y="4394200"/>
          <p14:tracePt t="46010" x="3594100" y="4394200"/>
          <p14:tracePt t="46018" x="3629025" y="4394200"/>
          <p14:tracePt t="46027" x="3654425" y="4394200"/>
          <p14:tracePt t="46035" x="3679825" y="4394200"/>
          <p14:tracePt t="46043" x="3697288" y="4394200"/>
          <p14:tracePt t="46048" x="3705225" y="4394200"/>
          <p14:tracePt t="46056" x="3713163" y="4402138"/>
          <p14:tracePt t="46064" x="3722688" y="4410075"/>
          <p14:tracePt t="46081" x="3730625" y="4419600"/>
          <p14:tracePt t="46088" x="3738563" y="4435475"/>
          <p14:tracePt t="46097" x="3756025" y="4452938"/>
          <p14:tracePt t="46105" x="3781425" y="4495800"/>
          <p14:tracePt t="46112" x="3798888" y="4513263"/>
          <p14:tracePt t="46119" x="3816350" y="4538663"/>
          <p14:tracePt t="46127" x="3824288" y="4564063"/>
          <p14:tracePt t="46135" x="3832225" y="4589463"/>
          <p14:tracePt t="46143" x="3841750" y="4597400"/>
          <p14:tracePt t="46151" x="3849688" y="4614863"/>
          <p14:tracePt t="46159" x="3857625" y="4640263"/>
          <p14:tracePt t="46166" x="3867150" y="4665663"/>
          <p14:tracePt t="46176" x="3875088" y="4683125"/>
          <p14:tracePt t="46181" x="3883025" y="4699000"/>
          <p14:tracePt t="46189" x="3883025" y="4708525"/>
          <p14:tracePt t="46196" x="3883025" y="4716463"/>
          <p14:tracePt t="46212" x="3883025" y="4724400"/>
          <p14:tracePt t="46230" x="3883025" y="4733925"/>
          <p14:tracePt t="49439" x="3867150" y="4759325"/>
          <p14:tracePt t="49447" x="3806825" y="4775200"/>
          <p14:tracePt t="49455" x="3756025" y="4792663"/>
          <p14:tracePt t="49462" x="3697288" y="4810125"/>
          <p14:tracePt t="49469" x="3636963" y="4818063"/>
          <p14:tracePt t="49478" x="3578225" y="4843463"/>
          <p14:tracePt t="49485" x="3543300" y="4843463"/>
          <p14:tracePt t="49496" x="3509963" y="4852988"/>
          <p14:tracePt t="49501" x="3484563" y="4860925"/>
          <p14:tracePt t="49509" x="3459163" y="4868863"/>
          <p14:tracePt t="49517" x="3459163" y="4886325"/>
          <p14:tracePt t="49525" x="3449638" y="4894263"/>
          <p14:tracePt t="49531" x="3433763" y="4903788"/>
          <p14:tracePt t="49539" x="3416300" y="4929188"/>
          <p14:tracePt t="49547" x="3398838" y="4954588"/>
          <p14:tracePt t="49555" x="3355975" y="4987925"/>
          <p14:tracePt t="49565" x="3322638" y="5030788"/>
          <p14:tracePt t="49571" x="3271838" y="5073650"/>
          <p14:tracePt t="49580" x="3203575" y="5116513"/>
          <p14:tracePt t="49587" x="3152775" y="5141913"/>
          <p14:tracePt t="49594" x="3094038" y="5183188"/>
          <p14:tracePt t="49601" x="3051175" y="5218113"/>
          <p14:tracePt t="49610" x="3000375" y="5243513"/>
          <p14:tracePt t="49617" x="2965450" y="5268913"/>
          <p14:tracePt t="49625" x="2932113" y="5302250"/>
          <p14:tracePt t="49633" x="2906713" y="5327650"/>
          <p14:tracePt t="49641" x="2871788" y="5353050"/>
          <p14:tracePt t="49648" x="2846388" y="5380038"/>
          <p14:tracePt t="49657" x="2820988" y="5405438"/>
          <p14:tracePt t="49664" x="2805113" y="5413375"/>
          <p14:tracePt t="49671" x="2770188" y="5430838"/>
          <p14:tracePt t="49682" x="2744788" y="5446713"/>
          <p14:tracePt t="49687" x="2719388" y="5464175"/>
          <p14:tracePt t="49695" x="2701925" y="5472113"/>
          <p14:tracePt t="49703" x="2676525" y="5481638"/>
          <p14:tracePt t="49712" x="2651125" y="5489575"/>
          <p14:tracePt t="49719" x="2625725" y="5489575"/>
          <p14:tracePt t="49729" x="2600325" y="5497513"/>
          <p14:tracePt t="49733" x="2566988" y="5497513"/>
          <p14:tracePt t="49741" x="2524125" y="5507038"/>
          <p14:tracePt t="49749" x="2489200" y="5507038"/>
          <p14:tracePt t="49757" x="2455863" y="5507038"/>
          <p14:tracePt t="49765" x="2430463" y="5507038"/>
          <p14:tracePt t="49772" x="2405063" y="5507038"/>
          <p14:tracePt t="49780" x="2379663" y="5507038"/>
          <p14:tracePt t="49788" x="2362200" y="5507038"/>
          <p14:tracePt t="49797" x="2344738" y="5507038"/>
          <p14:tracePt t="49803" x="2336800" y="5507038"/>
          <p14:tracePt t="49813" x="2328863" y="5507038"/>
          <p14:tracePt t="49819" x="2328863" y="5497513"/>
          <p14:tracePt t="49829" x="2319338" y="5497513"/>
          <p14:tracePt t="49846" x="2311400" y="5497513"/>
          <p14:tracePt t="49868" x="2311400" y="5489575"/>
          <p14:tracePt t="49873" x="2303463" y="5481638"/>
          <p14:tracePt t="49881" x="2293938" y="5481638"/>
          <p14:tracePt t="49889" x="2286000" y="5464175"/>
          <p14:tracePt t="49899" x="2286000" y="5456238"/>
          <p14:tracePt t="49905" x="2268538" y="5446713"/>
          <p14:tracePt t="49913" x="2260600" y="5446713"/>
          <p14:tracePt t="49921" x="2252663" y="5438775"/>
          <p14:tracePt t="49930" x="2235200" y="5430838"/>
          <p14:tracePt t="49935" x="2227263" y="5421313"/>
          <p14:tracePt t="49951" x="2217738" y="5421313"/>
          <p14:tracePt t="50022" x="2209800" y="5421313"/>
          <p14:tracePt t="50038" x="2209800" y="5413375"/>
          <p14:tracePt t="50045" x="2200275" y="5405438"/>
          <p14:tracePt t="50053" x="2192338" y="5405438"/>
          <p14:tracePt t="50062" x="2184400" y="5405438"/>
          <p14:tracePt t="52460" x="2174875" y="5430838"/>
          <p14:tracePt t="52468" x="2166938" y="5446713"/>
          <p14:tracePt t="52477" x="2159000" y="5472113"/>
          <p14:tracePt t="52484" x="2149475" y="5497513"/>
          <p14:tracePt t="52493" x="2149475" y="5524500"/>
          <p14:tracePt t="52501" x="2141538" y="5524500"/>
          <p14:tracePt t="52509" x="2141538" y="5532438"/>
          <p14:tracePt t="52517" x="2141538" y="5540375"/>
          <p14:tracePt t="52525" x="2141538" y="5549900"/>
          <p14:tracePt t="52531" x="2141538" y="5565775"/>
          <p14:tracePt t="52539" x="2141538" y="5583238"/>
          <p14:tracePt t="52548" x="2141538" y="5608638"/>
          <p14:tracePt t="52555" x="2149475" y="5634038"/>
          <p14:tracePt t="52564" x="2166938" y="5659438"/>
          <p14:tracePt t="52572" x="2174875" y="5694363"/>
          <p14:tracePt t="52580" x="2192338" y="5710238"/>
          <p14:tracePt t="52587" x="2200275" y="5745163"/>
          <p14:tracePt t="52596" x="2227263" y="5778500"/>
          <p14:tracePt t="52601" x="2252663" y="5821363"/>
          <p14:tracePt t="52608" x="2293938" y="5854700"/>
          <p14:tracePt t="52616" x="2336800" y="5897563"/>
          <p14:tracePt t="52624" x="2387600" y="5940425"/>
          <p14:tracePt t="52633" x="2447925" y="5983288"/>
          <p14:tracePt t="52641" x="2516188" y="6024563"/>
          <p14:tracePt t="52648" x="2574925" y="6049963"/>
          <p14:tracePt t="52657" x="2608263" y="6084888"/>
          <p14:tracePt t="52664" x="2651125" y="6110288"/>
          <p14:tracePt t="52671" x="2676525" y="6135688"/>
          <p14:tracePt t="52678" x="2719388" y="6161088"/>
          <p14:tracePt t="52686" x="2762250" y="6194425"/>
          <p14:tracePt t="52696" x="2813050" y="6221413"/>
          <p14:tracePt t="52703" x="2871788" y="6254750"/>
          <p14:tracePt t="52713" x="2949575" y="6262688"/>
          <p14:tracePt t="52719" x="3033713" y="6288088"/>
          <p14:tracePt t="52728" x="3144838" y="6297613"/>
          <p14:tracePt t="52733" x="3246438" y="6305550"/>
          <p14:tracePt t="52741" x="3365500" y="6323013"/>
          <p14:tracePt t="52749" x="3475038" y="6323013"/>
          <p14:tracePt t="52757" x="3578225" y="6330950"/>
          <p14:tracePt t="52764" x="3671888" y="6330950"/>
          <p14:tracePt t="52773" x="3756025" y="6338888"/>
          <p14:tracePt t="52781" x="3849688" y="6338888"/>
          <p14:tracePt t="52789" x="3900488" y="6338888"/>
          <p14:tracePt t="52798" x="3976688" y="6338888"/>
          <p14:tracePt t="52803" x="4037013" y="6338888"/>
          <p14:tracePt t="52814" x="4105275" y="6330950"/>
          <p14:tracePt t="52819" x="4171950" y="6305550"/>
          <p14:tracePt t="52827" x="4232275" y="6288088"/>
          <p14:tracePt t="52835" x="4291013" y="6254750"/>
          <p14:tracePt t="52843" x="4351338" y="6229350"/>
          <p14:tracePt t="52850" x="4402138" y="6194425"/>
          <p14:tracePt t="52858" x="4445000" y="6169025"/>
          <p14:tracePt t="52867" x="4478338" y="6143625"/>
          <p14:tracePt t="52873" x="4495800" y="6118225"/>
          <p14:tracePt t="52880" x="4513263" y="6102350"/>
          <p14:tracePt t="52889" x="4521200" y="6084888"/>
          <p14:tracePt t="52897" x="4521200" y="6067425"/>
          <p14:tracePt t="52904" x="4529138" y="6042025"/>
          <p14:tracePt t="52914" x="4529138" y="6008688"/>
          <p14:tracePt t="52920" x="4529138" y="5983288"/>
          <p14:tracePt t="52929" x="4529138" y="5957888"/>
          <p14:tracePt t="52935" x="4529138" y="5932488"/>
          <p14:tracePt t="52943" x="4529138" y="5897563"/>
          <p14:tracePt t="52951" x="4529138" y="5864225"/>
          <p14:tracePt t="52959" x="4529138" y="5838825"/>
          <p14:tracePt t="52967" x="4529138" y="5803900"/>
          <p14:tracePt t="52975" x="4529138" y="5778500"/>
          <p14:tracePt t="52983" x="4529138" y="5761038"/>
          <p14:tracePt t="52991" x="4529138" y="5735638"/>
          <p14:tracePt t="52999" x="4529138" y="5702300"/>
          <p14:tracePt t="53005" x="4538663" y="5676900"/>
          <p14:tracePt t="53013" x="4546600" y="5659438"/>
          <p14:tracePt t="53021" x="4554538" y="5634038"/>
          <p14:tracePt t="53031" x="4564063" y="5600700"/>
          <p14:tracePt t="53037" x="4572000" y="5575300"/>
          <p14:tracePt t="53047" x="4572000" y="5557838"/>
          <p14:tracePt t="53053" x="4572000" y="5532438"/>
          <p14:tracePt t="53064" x="4572000" y="5507038"/>
          <p14:tracePt t="53067" x="4572000" y="5497513"/>
          <p14:tracePt t="53075" x="4572000" y="5481638"/>
          <p14:tracePt t="53082" x="4572000" y="5472113"/>
          <p14:tracePt t="53098" x="4572000" y="5464175"/>
          <p14:tracePt t="53115" x="4572000" y="5446713"/>
          <p14:tracePt t="53131" x="4572000" y="5438775"/>
          <p14:tracePt t="53137" x="4572000" y="5430838"/>
          <p14:tracePt t="60319" x="4589463" y="5421313"/>
          <p14:tracePt t="60327" x="4699000" y="5421313"/>
          <p14:tracePt t="60335" x="4827588" y="5421313"/>
          <p14:tracePt t="60343" x="4954588" y="5421313"/>
          <p14:tracePt t="60351" x="5048250" y="5421313"/>
          <p14:tracePt t="60359" x="5149850" y="5421313"/>
          <p14:tracePt t="60368" x="5251450" y="5421313"/>
          <p14:tracePt t="60375" x="5362575" y="5421313"/>
          <p14:tracePt t="60383" x="5464175" y="5413375"/>
          <p14:tracePt t="60389" x="5591175" y="5395913"/>
          <p14:tracePt t="60399" x="5702300" y="5395913"/>
          <p14:tracePt t="60405" x="5821363" y="5387975"/>
          <p14:tracePt t="60413" x="5932488" y="5370513"/>
          <p14:tracePt t="60421" x="6059488" y="5353050"/>
          <p14:tracePt t="60429" x="6186488" y="5337175"/>
          <p14:tracePt t="60437" x="6330950" y="5327650"/>
          <p14:tracePt t="60445" x="6483350" y="5327650"/>
          <p14:tracePt t="60451" x="6627813" y="5319713"/>
          <p14:tracePt t="60459" x="6764338" y="5302250"/>
          <p14:tracePt t="60469" x="6926263" y="5276850"/>
          <p14:tracePt t="60475" x="7070725" y="5243513"/>
          <p14:tracePt t="60485" x="7223125" y="5235575"/>
          <p14:tracePt t="60491" x="7367588" y="5235575"/>
          <p14:tracePt t="60500" x="7494588" y="5235575"/>
          <p14:tracePt t="60507" x="7605713" y="5218113"/>
          <p14:tracePt t="60513" x="7707313" y="5208588"/>
          <p14:tracePt t="60521" x="7835900" y="5200650"/>
          <p14:tracePt t="60529" x="7937500" y="5183188"/>
          <p14:tracePt t="60536" x="8021638" y="5167313"/>
          <p14:tracePt t="60545" x="8081963" y="5141913"/>
          <p14:tracePt t="60553" x="8124825" y="5106988"/>
          <p14:tracePt t="60561" x="8150225" y="5081588"/>
          <p14:tracePt t="60569" x="8175625" y="5048250"/>
          <p14:tracePt t="60576" x="8183563" y="5013325"/>
          <p14:tracePt t="60584" x="8191500" y="4954588"/>
          <p14:tracePt t="60590" x="8201025" y="4868863"/>
          <p14:tracePt t="60600" x="8218488" y="4767263"/>
          <p14:tracePt t="60606" x="8226425" y="4648200"/>
          <p14:tracePt t="60614" x="8251825" y="4538663"/>
          <p14:tracePt t="60622" x="8259763" y="4419600"/>
          <p14:tracePt t="60631" x="8269288" y="4291013"/>
          <p14:tracePt t="60639" x="8285163" y="4164013"/>
          <p14:tracePt t="60645" x="8294688" y="4062413"/>
          <p14:tracePt t="60653" x="8302625" y="3951288"/>
          <p14:tracePt t="60661" x="8320088" y="3849688"/>
          <p14:tracePt t="60668" x="8328025" y="3763963"/>
          <p14:tracePt t="60677" x="8328025" y="3679825"/>
          <p14:tracePt t="60685" x="8328025" y="3611563"/>
          <p14:tracePt t="60694" x="8320088" y="3543300"/>
          <p14:tracePt t="60701" x="8285163" y="3484563"/>
          <p14:tracePt t="60709" x="8251825" y="3424238"/>
          <p14:tracePt t="60717" x="8208963" y="3373438"/>
          <p14:tracePt t="60723" x="8175625" y="3330575"/>
          <p14:tracePt t="60733" x="8150225" y="3297238"/>
          <p14:tracePt t="60739" x="8115300" y="3254375"/>
          <p14:tracePt t="60749" x="8089900" y="3221038"/>
          <p14:tracePt t="60756" x="8081963" y="3178175"/>
          <p14:tracePt t="60764" x="8056563" y="3135313"/>
          <p14:tracePt t="60771" x="8047038" y="3101975"/>
          <p14:tracePt t="60780" x="8031163" y="3067050"/>
          <p14:tracePt t="60786" x="8013700" y="3033713"/>
          <p14:tracePt t="60793" x="7988300" y="3008313"/>
          <p14:tracePt t="60801" x="7945438" y="2982913"/>
          <p14:tracePt t="60808" x="7912100" y="2957513"/>
          <p14:tracePt t="60817" x="7877175" y="2932113"/>
          <p14:tracePt t="60825" x="7835900" y="2897188"/>
          <p14:tracePt t="60834" x="7783513" y="2855913"/>
          <p14:tracePt t="60841" x="7742238" y="2830513"/>
          <p14:tracePt t="60848" x="7691438" y="2795588"/>
          <p14:tracePt t="60855" x="7666038" y="2778125"/>
          <p14:tracePt t="60863" x="7631113" y="2762250"/>
          <p14:tracePt t="60871" x="7605713" y="2752725"/>
          <p14:tracePt t="60879" x="7580313" y="2744788"/>
          <p14:tracePt t="60887" x="7554913" y="2736850"/>
          <p14:tracePt t="60895" x="7529513" y="2727325"/>
          <p14:tracePt t="60902" x="7504113" y="2719388"/>
          <p14:tracePt t="60911" x="7494588" y="2719388"/>
          <p14:tracePt t="60918" x="7486650" y="2719388"/>
          <p14:tracePt t="60925" x="7478713" y="2719388"/>
          <p14:tracePt t="60934" x="7469188" y="2719388"/>
          <p14:tracePt t="60973" x="7461250" y="2719388"/>
          <p14:tracePt t="60982" x="7453313" y="2719388"/>
          <p14:tracePt t="60987" x="7435850" y="2719388"/>
          <p14:tracePt t="60996" x="7410450" y="2727325"/>
          <p14:tracePt t="61004" x="7385050" y="2736850"/>
          <p14:tracePt t="61012" x="7359650" y="2744788"/>
          <p14:tracePt t="61019" x="7342188" y="2752725"/>
          <p14:tracePt t="61028" x="7324725" y="2770188"/>
          <p14:tracePt t="61037" x="7308850" y="2778125"/>
          <p14:tracePt t="61043" x="7283450" y="2787650"/>
          <p14:tracePt t="61057" x="7273925" y="2795588"/>
          <p14:tracePt t="61066" x="7273925" y="2805113"/>
          <p14:tracePt t="61073" x="7265988" y="2805113"/>
          <p14:tracePt t="61089" x="7265988" y="2813050"/>
          <p14:tracePt t="61100" x="7265988" y="2820988"/>
          <p14:tracePt t="61105" x="7265988" y="2830513"/>
          <p14:tracePt t="61119" x="7265988" y="2838450"/>
          <p14:tracePt t="61136" x="7265988" y="2846388"/>
          <p14:tracePt t="61143" x="7258050" y="2846388"/>
          <p14:tracePt t="61283" x="7258050" y="2855913"/>
          <p14:tracePt t="69779" x="7283450" y="2838450"/>
          <p14:tracePt t="69788" x="7308850" y="2830513"/>
          <p14:tracePt t="69795" x="7316788" y="2830513"/>
          <p14:tracePt t="69804" x="7334250" y="2830513"/>
          <p14:tracePt t="69811" x="7359650" y="2830513"/>
          <p14:tracePt t="69820" x="7392988" y="2846388"/>
          <p14:tracePt t="69825" x="7435850" y="2863850"/>
          <p14:tracePt t="69834" x="7504113" y="2897188"/>
          <p14:tracePt t="69841" x="7554913" y="2922588"/>
          <p14:tracePt t="69849" x="7613650" y="2957513"/>
          <p14:tracePt t="69857" x="7673975" y="2974975"/>
          <p14:tracePt t="69866" x="7742238" y="3008313"/>
          <p14:tracePt t="69875" x="7800975" y="3025775"/>
          <p14:tracePt t="69881" x="7851775" y="3059113"/>
          <p14:tracePt t="69888" x="7886700" y="3076575"/>
          <p14:tracePt t="69894" x="7920038" y="3094038"/>
          <p14:tracePt t="69904" x="7945438" y="3119438"/>
          <p14:tracePt t="69911" x="7980363" y="3144838"/>
          <p14:tracePt t="69919" x="8021638" y="3195638"/>
          <p14:tracePt t="69927" x="8056563" y="3238500"/>
          <p14:tracePt t="69936" x="8099425" y="3289300"/>
          <p14:tracePt t="69944" x="8140700" y="3348038"/>
          <p14:tracePt t="69954" x="8183563" y="3424238"/>
          <p14:tracePt t="69959" x="8226425" y="3492500"/>
          <p14:tracePt t="69965" x="8269288" y="3552825"/>
          <p14:tracePt t="69973" x="8302625" y="3646488"/>
          <p14:tracePt t="69981" x="8335963" y="3730625"/>
          <p14:tracePt t="69991" x="8370888" y="3806825"/>
          <p14:tracePt t="69997" x="8404225" y="3883025"/>
          <p14:tracePt t="70005" x="8439150" y="3951288"/>
          <p14:tracePt t="70013" x="8464550" y="4011613"/>
          <p14:tracePt t="70022" x="8480425" y="4044950"/>
          <p14:tracePt t="70029" x="8507413" y="4079875"/>
          <p14:tracePt t="70035" x="8507413" y="4113213"/>
          <p14:tracePt t="70043" x="8532813" y="4146550"/>
          <p14:tracePt t="70053" x="8532813" y="4171950"/>
          <p14:tracePt t="70059" x="8540750" y="4197350"/>
          <p14:tracePt t="70070" x="8540750" y="4214813"/>
          <p14:tracePt t="70075" x="8548688" y="4240213"/>
          <p14:tracePt t="70084" x="8558213" y="4275138"/>
          <p14:tracePt t="70092" x="8566150" y="4308475"/>
          <p14:tracePt t="70096" x="8574088" y="4341813"/>
          <p14:tracePt t="70105" x="8583613" y="4368800"/>
          <p14:tracePt t="70112" x="8591550" y="4402138"/>
          <p14:tracePt t="70121" x="8599488" y="4427538"/>
          <p14:tracePt t="70128" x="8609013" y="4452938"/>
          <p14:tracePt t="70139" x="8616950" y="4470400"/>
          <p14:tracePt t="70155" x="8624888" y="4478338"/>
          <p14:tracePt t="70161" x="8624888" y="4486275"/>
          <p14:tracePt t="70175" x="8624888" y="4495800"/>
          <p14:tracePt t="70183" x="8624888" y="4503738"/>
          <p14:tracePt t="70191" x="8624888" y="4513263"/>
          <p14:tracePt t="70199" x="8616950" y="4521200"/>
          <p14:tracePt t="70207" x="8616950" y="4529138"/>
          <p14:tracePt t="70215" x="8609013" y="4538663"/>
          <p14:tracePt t="70223" x="8609013" y="4546600"/>
          <p14:tracePt t="70231" x="8599488" y="4564063"/>
          <p14:tracePt t="70245" x="8599488" y="4572000"/>
          <p14:tracePt t="70253" x="8591550" y="4579938"/>
          <p14:tracePt t="70270" x="8583613" y="4589463"/>
          <p14:tracePt t="70277" x="8583613" y="4597400"/>
          <p14:tracePt t="70287" x="8574088" y="4605338"/>
          <p14:tracePt t="70293" x="8566150" y="4622800"/>
          <p14:tracePt t="70303" x="8558213" y="4630738"/>
          <p14:tracePt t="70308" x="8548688" y="4640263"/>
          <p14:tracePt t="70315" x="8548688" y="4657725"/>
          <p14:tracePt t="70323" x="8540750" y="4665663"/>
          <p14:tracePt t="70331" x="8532813" y="4673600"/>
          <p14:tracePt t="70338" x="8523288" y="4673600"/>
          <p14:tracePt t="70347" x="8523288" y="4683125"/>
          <p14:tracePt t="75081" x="8523288" y="4640263"/>
          <p14:tracePt t="75089" x="8523288" y="4589463"/>
          <p14:tracePt t="75097" x="8523288" y="4554538"/>
          <p14:tracePt t="75105" x="8523288" y="4521200"/>
          <p14:tracePt t="75111" x="8523288" y="4486275"/>
          <p14:tracePt t="75121" x="8507413" y="4460875"/>
          <p14:tracePt t="75127" x="8497888" y="4445000"/>
          <p14:tracePt t="75135" x="8480425" y="4427538"/>
          <p14:tracePt t="75143" x="8472488" y="4402138"/>
          <p14:tracePt t="75151" x="8455025" y="4376738"/>
          <p14:tracePt t="75159" x="8439150" y="4359275"/>
          <p14:tracePt t="75167" x="8413750" y="4333875"/>
          <p14:tracePt t="75173" x="8370888" y="4300538"/>
          <p14:tracePt t="75181" x="8328025" y="4283075"/>
          <p14:tracePt t="75190" x="8277225" y="4275138"/>
          <p14:tracePt t="75197" x="8218488" y="4265613"/>
          <p14:tracePt t="75204" x="8132763" y="4257675"/>
          <p14:tracePt t="75213" x="8047038" y="4240213"/>
          <p14:tracePt t="75221" x="7945438" y="4232275"/>
          <p14:tracePt t="75239" x="7742238" y="4171950"/>
          <p14:tracePt t="75242" x="7656513" y="4156075"/>
          <p14:tracePt t="75251" x="7554913" y="4138613"/>
          <p14:tracePt t="75259" x="7453313" y="4130675"/>
          <p14:tracePt t="75267" x="7350125" y="4130675"/>
          <p14:tracePt t="75275" x="7265988" y="4130675"/>
          <p14:tracePt t="75283" x="7172325" y="4130675"/>
          <p14:tracePt t="75292" x="7070725" y="4130675"/>
          <p14:tracePt t="75299" x="6959600" y="4130675"/>
          <p14:tracePt t="75307" x="6858000" y="4130675"/>
          <p14:tracePt t="75313" x="6756400" y="4130675"/>
          <p14:tracePt t="75321" x="6654800" y="4146550"/>
          <p14:tracePt t="75328" x="6569075" y="4156075"/>
          <p14:tracePt t="75337" x="6510338" y="4164013"/>
          <p14:tracePt t="75345" x="6450013" y="4171950"/>
          <p14:tracePt t="75354" x="6407150" y="4197350"/>
          <p14:tracePt t="75361" x="6373813" y="4206875"/>
          <p14:tracePt t="75369" x="6338888" y="4224338"/>
          <p14:tracePt t="75375" x="6313488" y="4232275"/>
          <p14:tracePt t="75383" x="6288088" y="4232275"/>
          <p14:tracePt t="75390" x="6272213" y="4240213"/>
          <p14:tracePt t="75399" x="6262688" y="4249738"/>
          <p14:tracePt t="75407" x="6254750" y="4275138"/>
          <p14:tracePt t="75415" x="6246813" y="4300538"/>
          <p14:tracePt t="75426" x="6237288" y="4316413"/>
          <p14:tracePt t="75431" x="6221413" y="4341813"/>
          <p14:tracePt t="75439" x="6211888" y="4368800"/>
          <p14:tracePt t="75444" x="6194425" y="4394200"/>
          <p14:tracePt t="75454" x="6178550" y="4419600"/>
          <p14:tracePt t="75461" x="6161088" y="4452938"/>
          <p14:tracePt t="75469" x="6153150" y="4470400"/>
          <p14:tracePt t="75476" x="6127750" y="4495800"/>
          <p14:tracePt t="75485" x="6102350" y="4521200"/>
          <p14:tracePt t="75492" x="6076950" y="4546600"/>
          <p14:tracePt t="75501" x="6067425" y="4572000"/>
          <p14:tracePt t="75509" x="6049963" y="4597400"/>
          <p14:tracePt t="75515" x="6042025" y="4614863"/>
          <p14:tracePt t="75525" x="6034088" y="4640263"/>
          <p14:tracePt t="75531" x="6034088" y="4665663"/>
          <p14:tracePt t="75540" x="6024563" y="4673600"/>
          <p14:tracePt t="75547" x="6024563" y="4691063"/>
          <p14:tracePt t="75555" x="6016625" y="4699000"/>
          <p14:tracePt t="75563" x="6016625" y="4708525"/>
          <p14:tracePt t="75571" x="6008688" y="4708525"/>
          <p14:tracePt t="75577" x="6008688" y="4724400"/>
          <p14:tracePt t="75585" x="5999163" y="4749800"/>
          <p14:tracePt t="75593" x="5999163" y="4759325"/>
          <p14:tracePt t="75601" x="5999163" y="4775200"/>
          <p14:tracePt t="75618" x="5999163" y="4784725"/>
          <p14:tracePt t="75625" x="5999163" y="4792663"/>
          <p14:tracePt t="75633" x="5999163" y="4802188"/>
          <p14:tracePt t="75647" x="5999163" y="4810125"/>
          <p14:tracePt t="75655" x="5999163" y="4818063"/>
          <p14:tracePt t="75672" x="5999163" y="4827588"/>
          <p14:tracePt t="75679" x="5999163" y="4835525"/>
          <p14:tracePt t="75819" x="6008688" y="4835525"/>
          <p14:tracePt t="75827" x="6024563" y="4810125"/>
          <p14:tracePt t="75835" x="6059488" y="4759325"/>
          <p14:tracePt t="75843" x="6084888" y="4716463"/>
          <p14:tracePt t="75853" x="6110288" y="4683125"/>
          <p14:tracePt t="75858" x="6143625" y="4648200"/>
          <p14:tracePt t="75866" x="6169025" y="4605338"/>
          <p14:tracePt t="75874" x="6194425" y="4579938"/>
          <p14:tracePt t="75881" x="6229350" y="4554538"/>
          <p14:tracePt t="75890" x="6254750" y="4521200"/>
          <p14:tracePt t="75896" x="6297613" y="4478338"/>
          <p14:tracePt t="75905" x="6330950" y="4445000"/>
          <p14:tracePt t="75913" x="6365875" y="4402138"/>
          <p14:tracePt t="75919" x="6399213" y="4376738"/>
          <p14:tracePt t="75927" x="6424613" y="4351338"/>
          <p14:tracePt t="75935" x="6457950" y="4325938"/>
          <p14:tracePt t="75943" x="6492875" y="4308475"/>
          <p14:tracePt t="75951" x="6518275" y="4291013"/>
          <p14:tracePt t="75958" x="6551613" y="4283075"/>
          <p14:tracePt t="75967" x="6586538" y="4275138"/>
          <p14:tracePt t="75975" x="6619875" y="4265613"/>
          <p14:tracePt t="75983" x="6637338" y="4257675"/>
          <p14:tracePt t="75991" x="6670675" y="4249738"/>
          <p14:tracePt t="75997" x="6696075" y="4240213"/>
          <p14:tracePt t="76005" x="6721475" y="4240213"/>
          <p14:tracePt t="76013" x="6738938" y="4232275"/>
          <p14:tracePt t="76024" x="6772275" y="4224338"/>
          <p14:tracePt t="76029" x="6799263" y="4224338"/>
          <p14:tracePt t="76040" x="6824663" y="4224338"/>
          <p14:tracePt t="76045" x="6840538" y="4224338"/>
          <p14:tracePt t="76055" x="6865938" y="4224338"/>
          <p14:tracePt t="76059" x="6900863" y="4232275"/>
          <p14:tracePt t="76067" x="6926263" y="4232275"/>
          <p14:tracePt t="76075" x="6951663" y="4240213"/>
          <p14:tracePt t="76083" x="6985000" y="4249738"/>
          <p14:tracePt t="76091" x="7019925" y="4257675"/>
          <p14:tracePt t="76099" x="7053263" y="4265613"/>
          <p14:tracePt t="76108" x="7078663" y="4275138"/>
          <p14:tracePt t="76116" x="7113588" y="4283075"/>
          <p14:tracePt t="76123" x="7129463" y="4291013"/>
          <p14:tracePt t="76128" x="7154863" y="4300538"/>
          <p14:tracePt t="76138" x="7180263" y="4308475"/>
          <p14:tracePt t="76146" x="7205663" y="4316413"/>
          <p14:tracePt t="76156" x="7240588" y="4333875"/>
          <p14:tracePt t="76161" x="7258050" y="4341813"/>
          <p14:tracePt t="76169" x="7291388" y="4359275"/>
          <p14:tracePt t="76177" x="7324725" y="4368800"/>
          <p14:tracePt t="76187" x="7359650" y="4376738"/>
          <p14:tracePt t="76189" x="7392988" y="4384675"/>
          <p14:tracePt t="76198" x="7427913" y="4394200"/>
          <p14:tracePt t="76206" x="7461250" y="4402138"/>
          <p14:tracePt t="76214" x="7494588" y="4410075"/>
          <p14:tracePt t="76222" x="7512050" y="4410075"/>
          <p14:tracePt t="76230" x="7537450" y="4419600"/>
          <p14:tracePt t="76239" x="7562850" y="4427538"/>
          <p14:tracePt t="76246" x="7588250" y="4435475"/>
          <p14:tracePt t="76254" x="7605713" y="4445000"/>
          <p14:tracePt t="76260" x="7631113" y="4452938"/>
          <p14:tracePt t="76268" x="7666038" y="4460875"/>
          <p14:tracePt t="76276" x="7691438" y="4470400"/>
          <p14:tracePt t="76284" x="7707313" y="4478338"/>
          <p14:tracePt t="76292" x="7732713" y="4486275"/>
          <p14:tracePt t="76300" x="7758113" y="4503738"/>
          <p14:tracePt t="76308" x="7793038" y="4513263"/>
          <p14:tracePt t="76316" x="7826375" y="4521200"/>
          <p14:tracePt t="76323" x="7843838" y="4529138"/>
          <p14:tracePt t="76330" x="7869238" y="4538663"/>
          <p14:tracePt t="76339" x="7902575" y="4564063"/>
          <p14:tracePt t="76347" x="7927975" y="4589463"/>
          <p14:tracePt t="76354" x="7962900" y="4622800"/>
          <p14:tracePt t="76363" x="8005763" y="4648200"/>
          <p14:tracePt t="76372" x="8031163" y="4665663"/>
          <p14:tracePt t="76379" x="8047038" y="4683125"/>
          <p14:tracePt t="76389" x="8064500" y="4691063"/>
          <p14:tracePt t="76393" x="8074025" y="4699000"/>
          <p14:tracePt t="76401" x="8081963" y="4708525"/>
          <p14:tracePt t="76408" x="8081963" y="4716463"/>
          <p14:tracePt t="76417" x="8089900" y="4724400"/>
          <p14:tracePt t="76424" x="8099425" y="4741863"/>
          <p14:tracePt t="76432" x="8099425" y="4749800"/>
          <p14:tracePt t="76441" x="8107363" y="4767263"/>
          <p14:tracePt t="76449" x="8115300" y="4784725"/>
          <p14:tracePt t="76462" x="8115300" y="4792663"/>
          <p14:tracePt t="76471" x="8115300" y="4802188"/>
          <p14:tracePt t="76489" x="8115300" y="4810125"/>
          <p14:tracePt t="76495" x="8115300" y="4818063"/>
          <p14:tracePt t="76506" x="8115300" y="4827588"/>
          <p14:tracePt t="76520" x="8115300" y="4835525"/>
          <p14:tracePt t="76526" x="8115300" y="4843463"/>
          <p14:tracePt t="76541" x="8115300" y="4852988"/>
          <p14:tracePt t="76548" x="8115300" y="4860925"/>
          <p14:tracePt t="76557" x="8115300" y="4868863"/>
          <p14:tracePt t="80693" x="8124825" y="4852988"/>
          <p14:tracePt t="80701" x="8150225" y="4749800"/>
          <p14:tracePt t="80709" x="8158163" y="4648200"/>
          <p14:tracePt t="80717" x="8166100" y="4589463"/>
          <p14:tracePt t="80725" x="8166100" y="4572000"/>
          <p14:tracePt t="80731" x="8175625" y="4538663"/>
          <p14:tracePt t="80739" x="8191500" y="4503738"/>
          <p14:tracePt t="80747" x="8201025" y="4470400"/>
          <p14:tracePt t="80757" x="8208963" y="4427538"/>
          <p14:tracePt t="80763" x="8208963" y="4394200"/>
          <p14:tracePt t="80772" x="8218488" y="4359275"/>
          <p14:tracePt t="80779" x="8218488" y="4325938"/>
          <p14:tracePt t="80787" x="8218488" y="4291013"/>
          <p14:tracePt t="80795" x="8218488" y="4240213"/>
          <p14:tracePt t="80801" x="8208963" y="4197350"/>
          <p14:tracePt t="80809" x="8201025" y="4164013"/>
          <p14:tracePt t="80816" x="8191500" y="4130675"/>
          <p14:tracePt t="80825" x="8191500" y="4095750"/>
          <p14:tracePt t="80833" x="8183563" y="4062413"/>
          <p14:tracePt t="80842" x="8175625" y="4019550"/>
          <p14:tracePt t="80849" x="8166100" y="3968750"/>
          <p14:tracePt t="80857" x="8158163" y="3908425"/>
          <p14:tracePt t="80863" x="8140700" y="3849688"/>
          <p14:tracePt t="80874" x="8124825" y="3806825"/>
          <p14:tracePt t="80879" x="8099425" y="3756025"/>
          <p14:tracePt t="80887" x="8064500" y="3697288"/>
          <p14:tracePt t="80895" x="8021638" y="3646488"/>
          <p14:tracePt t="80903" x="7996238" y="3603625"/>
          <p14:tracePt t="80912" x="7970838" y="3578225"/>
          <p14:tracePt t="80919" x="7945438" y="3552825"/>
          <p14:tracePt t="80928" x="7920038" y="3535363"/>
          <p14:tracePt t="80933" x="7894638" y="3509963"/>
          <p14:tracePt t="80943" x="7869238" y="3467100"/>
          <p14:tracePt t="80955" x="7843838" y="3433763"/>
          <p14:tracePt t="80958" x="7818438" y="3398838"/>
          <p14:tracePt t="80965" x="7775575" y="3355975"/>
          <p14:tracePt t="80972" x="7750175" y="3330575"/>
          <p14:tracePt t="80981" x="7716838" y="3297238"/>
          <p14:tracePt t="80989" x="7673975" y="3263900"/>
          <p14:tracePt t="80996" x="7639050" y="3228975"/>
          <p14:tracePt t="81003" x="7597775" y="3203575"/>
          <p14:tracePt t="81011" x="7554913" y="3170238"/>
          <p14:tracePt t="81018" x="7512050" y="3144838"/>
          <p14:tracePt t="81027" x="7486650" y="3127375"/>
          <p14:tracePt t="81035" x="7469188" y="3119438"/>
          <p14:tracePt t="81043" x="7443788" y="3109913"/>
          <p14:tracePt t="81051" x="7435850" y="3101975"/>
          <p14:tracePt t="81065" x="7427913" y="3101975"/>
          <p14:tracePt t="85443" x="7443788" y="3094038"/>
          <p14:tracePt t="85451" x="7469188" y="3094038"/>
          <p14:tracePt t="85459" x="7486650" y="3094038"/>
          <p14:tracePt t="85467" x="7521575" y="3094038"/>
          <p14:tracePt t="85476" x="7554913" y="3101975"/>
          <p14:tracePt t="85480" x="7588250" y="3109913"/>
          <p14:tracePt t="85488" x="7623175" y="3119438"/>
          <p14:tracePt t="85496" x="7656513" y="3127375"/>
          <p14:tracePt t="85504" x="7673975" y="3135313"/>
          <p14:tracePt t="85512" x="7699375" y="3152775"/>
          <p14:tracePt t="85520" x="7724775" y="3152775"/>
          <p14:tracePt t="85528" x="7742238" y="3160713"/>
          <p14:tracePt t="85536" x="7750175" y="3178175"/>
          <p14:tracePt t="85544" x="7775575" y="3203575"/>
          <p14:tracePt t="85550" x="7793038" y="3221038"/>
          <p14:tracePt t="85559" x="7810500" y="3246438"/>
          <p14:tracePt t="85566" x="7826375" y="3263900"/>
          <p14:tracePt t="85576" x="7835900" y="3289300"/>
          <p14:tracePt t="85583" x="7843838" y="3322638"/>
          <p14:tracePt t="85591" x="7851775" y="3348038"/>
          <p14:tracePt t="85599" x="7851775" y="3365500"/>
          <p14:tracePt t="85609" x="7861300" y="3390900"/>
          <p14:tracePt t="85613" x="7861300" y="3416300"/>
          <p14:tracePt t="85621" x="7861300" y="3433763"/>
          <p14:tracePt t="85629" x="7861300" y="3467100"/>
          <p14:tracePt t="85637" x="7861300" y="3502025"/>
          <p14:tracePt t="85645" x="7861300" y="3543300"/>
          <p14:tracePt t="85653" x="7877175" y="3603625"/>
          <p14:tracePt t="85661" x="7886700" y="3662363"/>
          <p14:tracePt t="85669" x="7894638" y="3722688"/>
          <p14:tracePt t="85678" x="7912100" y="3773488"/>
          <p14:tracePt t="85683" x="7920038" y="3798888"/>
          <p14:tracePt t="85691" x="7927975" y="3832225"/>
          <p14:tracePt t="85699" x="7937500" y="3867150"/>
          <p14:tracePt t="85709" x="7954963" y="3892550"/>
          <p14:tracePt t="85715" x="7962900" y="3925888"/>
          <p14:tracePt t="85723" x="7980363" y="3951288"/>
          <p14:tracePt t="85731" x="7988300" y="3968750"/>
          <p14:tracePt t="85739" x="7988300" y="3986213"/>
          <p14:tracePt t="85747" x="7996238" y="4002088"/>
          <p14:tracePt t="85753" x="7996238" y="4011613"/>
          <p14:tracePt t="85760" x="7996238" y="4027488"/>
          <p14:tracePt t="85768" x="7996238" y="4052888"/>
          <p14:tracePt t="85776" x="8005763" y="4070350"/>
          <p14:tracePt t="85785" x="8013700" y="4095750"/>
          <p14:tracePt t="85793" x="8021638" y="4121150"/>
          <p14:tracePt t="85801" x="8021638" y="4146550"/>
          <p14:tracePt t="85809" x="8021638" y="4164013"/>
          <p14:tracePt t="85817" x="8021638" y="4189413"/>
          <p14:tracePt t="85823" x="8021638" y="4214813"/>
          <p14:tracePt t="85831" x="8031163" y="4232275"/>
          <p14:tracePt t="85839" x="8039100" y="4257675"/>
          <p14:tracePt t="85847" x="8047038" y="4283075"/>
          <p14:tracePt t="85855" x="8056563" y="4308475"/>
          <p14:tracePt t="85863" x="8064500" y="4325938"/>
          <p14:tracePt t="85871" x="8064500" y="4341813"/>
          <p14:tracePt t="85879" x="8064500" y="4368800"/>
          <p14:tracePt t="85884" x="8074025" y="4376738"/>
          <p14:tracePt t="85893" x="8074025" y="4394200"/>
          <p14:tracePt t="85901" x="8074025" y="4419600"/>
          <p14:tracePt t="85910" x="8074025" y="4427538"/>
          <p14:tracePt t="85917" x="8074025" y="4445000"/>
          <p14:tracePt t="85928" x="8074025" y="4470400"/>
          <p14:tracePt t="85933" x="8074025" y="4478338"/>
          <p14:tracePt t="85944" x="8081963" y="4503738"/>
          <p14:tracePt t="85949" x="8081963" y="4529138"/>
          <p14:tracePt t="85955" x="8081963" y="4538663"/>
          <p14:tracePt t="85963" x="8081963" y="4564063"/>
          <p14:tracePt t="85971" x="8081963" y="4572000"/>
          <p14:tracePt t="85979" x="8081963" y="4597400"/>
          <p14:tracePt t="85986" x="8089900" y="4605338"/>
          <p14:tracePt t="85995" x="8089900" y="4614863"/>
          <p14:tracePt t="86011" x="8089900" y="4622800"/>
          <p14:tracePt t="86019" x="8089900" y="4630738"/>
          <p14:tracePt t="86143" x="8089900" y="4640263"/>
          <p14:tracePt t="86151" x="8089900" y="4648200"/>
          <p14:tracePt t="86159" x="8081963" y="4657725"/>
          <p14:tracePt t="86165" x="8074025" y="4657725"/>
          <p14:tracePt t="86178" x="8064500" y="4657725"/>
          <p14:tracePt t="86180" x="8064500" y="4665663"/>
          <p14:tracePt t="86189" x="8056563" y="4673600"/>
          <p14:tracePt t="86196" x="8047038" y="4683125"/>
          <p14:tracePt t="86213" x="8039100" y="4683125"/>
          <p14:tracePt t="86221" x="8031163" y="4691063"/>
          <p14:tracePt t="86228" x="8021638" y="4699000"/>
          <p14:tracePt t="86243" x="8013700" y="4699000"/>
          <p14:tracePt t="99780" x="8005763" y="4605338"/>
          <p14:tracePt t="99788" x="7996238" y="4445000"/>
          <p14:tracePt t="99797" x="7996238" y="4291013"/>
          <p14:tracePt t="99804" x="7996238" y="4164013"/>
          <p14:tracePt t="99809" x="8005763" y="4052888"/>
          <p14:tracePt t="99817" x="8021638" y="3951288"/>
          <p14:tracePt t="99826" x="8021638" y="3841750"/>
          <p14:tracePt t="99834" x="8013700" y="3713163"/>
          <p14:tracePt t="99842" x="7980363" y="3578225"/>
          <p14:tracePt t="99850" x="7954963" y="3424238"/>
          <p14:tracePt t="99858" x="7920038" y="3254375"/>
          <p14:tracePt t="99866" x="7861300" y="3076575"/>
          <p14:tracePt t="99874" x="7793038" y="2889250"/>
          <p14:tracePt t="99881" x="7691438" y="2727325"/>
          <p14:tracePt t="99888" x="7605713" y="2582863"/>
          <p14:tracePt t="99896" x="7486650" y="2405063"/>
          <p14:tracePt t="99904" x="7377113" y="2260600"/>
          <p14:tracePt t="99913" x="7240588" y="2073275"/>
          <p14:tracePt t="99920" x="7096125" y="1844675"/>
          <p14:tracePt t="99928" x="6943725" y="1614488"/>
          <p14:tracePt t="99936" x="6799263" y="1385888"/>
          <p14:tracePt t="99944" x="6654800" y="1155700"/>
          <p14:tracePt t="99950" x="6424613" y="909638"/>
          <p14:tracePt t="99958" x="6110288" y="577850"/>
          <p14:tracePt t="99966" x="5813425" y="2206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35"/>
            <a:ext cx="8229600" cy="1143000"/>
          </a:xfrm>
        </p:spPr>
        <p:txBody>
          <a:bodyPr/>
          <a:lstStyle/>
          <a:p>
            <a:r>
              <a:rPr lang="en-US" sz="4000" dirty="0"/>
              <a:t>Step Growth Polymerizations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B6FC34-ADD8-493C-920B-D873BE8AABC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5897" y="1194595"/>
            <a:ext cx="85715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Molecular weights increase slowly compared to chain growth polymerization,</a:t>
            </a:r>
          </a:p>
          <a:p>
            <a:r>
              <a:rPr lang="en-US" dirty="0"/>
              <a:t>with smaller chain lengths even at high conversions.  Weights and </a:t>
            </a:r>
            <a:r>
              <a:rPr lang="en-US" dirty="0" err="1"/>
              <a:t>dispersity</a:t>
            </a:r>
            <a:r>
              <a:rPr lang="en-US" dirty="0"/>
              <a:t> can</a:t>
            </a:r>
          </a:p>
          <a:p>
            <a:r>
              <a:rPr lang="en-US" dirty="0"/>
              <a:t>be measured by gel permeation chromatography.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Dispersity is much higher than chain growth polymers (such as vinyl polymers),</a:t>
            </a:r>
          </a:p>
          <a:p>
            <a:r>
              <a:rPr lang="en-US" dirty="0"/>
              <a:t>with a wide array of polymer sizes produced in a step-growth polymerization.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Despite smaller chain lengths, useful properties (high strength, crystallinity)</a:t>
            </a:r>
          </a:p>
          <a:p>
            <a:r>
              <a:rPr lang="en-US" dirty="0"/>
              <a:t> are obtained in step growth because of functionality in the polymer backbone.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78" y="3505200"/>
            <a:ext cx="6742244" cy="1461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325" y="5158407"/>
            <a:ext cx="2710675" cy="1242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85" y="4963319"/>
            <a:ext cx="2159000" cy="1440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6093023"/>
            <a:ext cx="12903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polypropylene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2600" y="6096000"/>
            <a:ext cx="129032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Nylon fibers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4A080E-B01F-4F14-B454-CEDA9766C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36"/>
    </mc:Choice>
    <mc:Fallback>
      <p:transition spd="slow" advTm="63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696" x="25400" y="3340100"/>
          <p14:tracePt t="38288" x="33338" y="3340100"/>
          <p14:tracePt t="38304" x="42863" y="3322638"/>
          <p14:tracePt t="38312" x="58738" y="3305175"/>
          <p14:tracePt t="38320" x="76200" y="3289300"/>
          <p14:tracePt t="38328" x="85725" y="3279775"/>
          <p14:tracePt t="38336" x="111125" y="3254375"/>
          <p14:tracePt t="38344" x="127000" y="3228975"/>
          <p14:tracePt t="38350" x="152400" y="3195638"/>
          <p14:tracePt t="38361" x="187325" y="3160713"/>
          <p14:tracePt t="38366" x="212725" y="3119438"/>
          <p14:tracePt t="38376" x="246063" y="3084513"/>
          <p14:tracePt t="38382" x="280988" y="3041650"/>
          <p14:tracePt t="38390" x="314325" y="3008313"/>
          <p14:tracePt t="38398" x="357188" y="2965450"/>
          <p14:tracePt t="38406" x="390525" y="2932113"/>
          <p14:tracePt t="38413" x="415925" y="2889250"/>
          <p14:tracePt t="38420" x="458788" y="2855913"/>
          <p14:tracePt t="38428" x="492125" y="2813050"/>
          <p14:tracePt t="38435" x="534988" y="2778125"/>
          <p14:tracePt t="38444" x="569913" y="2752725"/>
          <p14:tracePt t="38452" x="620713" y="2711450"/>
          <p14:tracePt t="38460" x="671513" y="2676525"/>
          <p14:tracePt t="38468" x="704850" y="2651125"/>
          <p14:tracePt t="38475" x="755650" y="2608263"/>
          <p14:tracePt t="38481" x="823913" y="2582863"/>
          <p14:tracePt t="38490" x="884238" y="2549525"/>
          <p14:tracePt t="38498" x="942975" y="2524125"/>
          <p14:tracePt t="38506" x="1003300" y="2516188"/>
          <p14:tracePt t="38514" x="1062038" y="2506663"/>
          <p14:tracePt t="38526" x="1122363" y="2498725"/>
          <p14:tracePt t="38530" x="1198563" y="2498725"/>
          <p14:tracePt t="38541" x="1257300" y="2498725"/>
          <p14:tracePt t="38546" x="1325563" y="2489200"/>
          <p14:tracePt t="38552" x="1401763" y="2473325"/>
          <p14:tracePt t="38560" x="1487488" y="2463800"/>
          <p14:tracePt t="38568" x="1571625" y="2455863"/>
          <p14:tracePt t="38576" x="1657350" y="2447925"/>
          <p14:tracePt t="38584" x="1751013" y="2430463"/>
          <p14:tracePt t="38592" x="1809750" y="2422525"/>
          <p14:tracePt t="38600" x="1870075" y="2413000"/>
          <p14:tracePt t="38610" x="1920875" y="2413000"/>
          <p14:tracePt t="38614" x="1997075" y="2413000"/>
          <p14:tracePt t="38624" x="2065338" y="2413000"/>
          <p14:tracePt t="38630" x="2124075" y="2405063"/>
          <p14:tracePt t="38640" x="2184400" y="2405063"/>
          <p14:tracePt t="38646" x="2260600" y="2397125"/>
          <p14:tracePt t="38655" x="2328863" y="2397125"/>
          <p14:tracePt t="38662" x="2413000" y="2379663"/>
          <p14:tracePt t="38670" x="2516188" y="2371725"/>
          <p14:tracePt t="38678" x="2617788" y="2371725"/>
          <p14:tracePt t="38684" x="2701925" y="2371725"/>
          <p14:tracePt t="38692" x="2787650" y="2362200"/>
          <p14:tracePt t="38700" x="2855913" y="2362200"/>
          <p14:tracePt t="38709" x="2957513" y="2362200"/>
          <p14:tracePt t="38716" x="3067050" y="2362200"/>
          <p14:tracePt t="38725" x="3186113" y="2362200"/>
          <p14:tracePt t="38733" x="3279775" y="2362200"/>
          <p14:tracePt t="38740" x="3382963" y="2362200"/>
          <p14:tracePt t="38748" x="3467100" y="2362200"/>
          <p14:tracePt t="38754" x="3568700" y="2362200"/>
          <p14:tracePt t="38762" x="3662363" y="2362200"/>
          <p14:tracePt t="38770" x="3763963" y="2362200"/>
          <p14:tracePt t="38778" x="3849688" y="2371725"/>
          <p14:tracePt t="38786" x="3943350" y="2387600"/>
          <p14:tracePt t="38795" x="4027488" y="2397125"/>
          <p14:tracePt t="38803" x="4113213" y="2422525"/>
          <p14:tracePt t="38810" x="4214813" y="2438400"/>
          <p14:tracePt t="38816" x="4316413" y="2473325"/>
          <p14:tracePt t="38824" x="4419600" y="2498725"/>
          <p14:tracePt t="38831" x="4521200" y="2532063"/>
          <p14:tracePt t="38841" x="4622800" y="2557463"/>
          <p14:tracePt t="38847" x="4724400" y="2592388"/>
          <p14:tracePt t="38856" x="4827588" y="2625725"/>
          <p14:tracePt t="38864" x="4946650" y="2660650"/>
          <p14:tracePt t="38872" x="5048250" y="2693988"/>
          <p14:tracePt t="38880" x="5149850" y="2736850"/>
          <p14:tracePt t="38885" x="5243513" y="2778125"/>
          <p14:tracePt t="38894" x="5327650" y="2805113"/>
          <p14:tracePt t="38902" x="5405438" y="2830513"/>
          <p14:tracePt t="38910" x="5489575" y="2838450"/>
          <p14:tracePt t="38918" x="5583238" y="2855913"/>
          <p14:tracePt t="38926" x="5684838" y="2889250"/>
          <p14:tracePt t="38934" x="5788025" y="2922588"/>
          <p14:tracePt t="38944" x="5872163" y="2949575"/>
          <p14:tracePt t="38951" x="5973763" y="2990850"/>
          <p14:tracePt t="38956" x="6067425" y="3041650"/>
          <p14:tracePt t="38964" x="6153150" y="3076575"/>
          <p14:tracePt t="38974" x="6229350" y="3094038"/>
          <p14:tracePt t="38980" x="6305550" y="3101975"/>
          <p14:tracePt t="38990" x="6365875" y="3127375"/>
          <p14:tracePt t="38996" x="6442075" y="3160713"/>
          <p14:tracePt t="39005" x="6526213" y="3178175"/>
          <p14:tracePt t="39013" x="6619875" y="3211513"/>
          <p14:tracePt t="39020" x="6696075" y="3246438"/>
          <p14:tracePt t="39026" x="6781800" y="3271838"/>
          <p14:tracePt t="39034" x="6875463" y="3305175"/>
          <p14:tracePt t="39041" x="6916738" y="3322638"/>
          <p14:tracePt t="39050" x="6951663" y="3330575"/>
          <p14:tracePt t="39058" x="6985000" y="3348038"/>
          <p14:tracePt t="39066" x="7019925" y="3365500"/>
          <p14:tracePt t="39075" x="7045325" y="3390900"/>
          <p14:tracePt t="39082" x="7088188" y="3416300"/>
          <p14:tracePt t="39090" x="7121525" y="3441700"/>
          <p14:tracePt t="39095" x="7154863" y="3459163"/>
          <p14:tracePt t="39103" x="7189788" y="3492500"/>
          <p14:tracePt t="39111" x="7232650" y="3517900"/>
          <p14:tracePt t="39119" x="7265988" y="3543300"/>
          <p14:tracePt t="39127" x="7299325" y="3568700"/>
          <p14:tracePt t="39135" x="7342188" y="3603625"/>
          <p14:tracePt t="39143" x="7385050" y="3619500"/>
          <p14:tracePt t="39151" x="7427913" y="3646488"/>
          <p14:tracePt t="39157" x="7461250" y="3671888"/>
          <p14:tracePt t="39166" x="7486650" y="3687763"/>
          <p14:tracePt t="39176" x="7512050" y="3705225"/>
          <p14:tracePt t="39182" x="7537450" y="3730625"/>
          <p14:tracePt t="39190" x="7554913" y="3748088"/>
          <p14:tracePt t="39198" x="7580313" y="3756025"/>
          <p14:tracePt t="39207" x="7613650" y="3773488"/>
          <p14:tracePt t="39226" x="7666038" y="3798888"/>
          <p14:tracePt t="39230" x="7673975" y="3798888"/>
          <p14:tracePt t="39236" x="7699375" y="3824288"/>
          <p14:tracePt t="39244" x="7724775" y="3832225"/>
          <p14:tracePt t="39253" x="7750175" y="3849688"/>
          <p14:tracePt t="39260" x="7767638" y="3857625"/>
          <p14:tracePt t="39268" x="7793038" y="3867150"/>
          <p14:tracePt t="39276" x="7818438" y="3875088"/>
          <p14:tracePt t="39284" x="7843838" y="3892550"/>
          <p14:tracePt t="39295" x="7869238" y="3900488"/>
          <p14:tracePt t="39298" x="7886700" y="3908425"/>
          <p14:tracePt t="39307" x="7912100" y="3917950"/>
          <p14:tracePt t="39315" x="7937500" y="3917950"/>
          <p14:tracePt t="39325" x="7970838" y="3925888"/>
          <p14:tracePt t="39330" x="7996238" y="3935413"/>
          <p14:tracePt t="39339" x="8031163" y="3943350"/>
          <p14:tracePt t="39347" x="8064500" y="3943350"/>
          <p14:tracePt t="39355" x="8107363" y="3943350"/>
          <p14:tracePt t="39362" x="8140700" y="3943350"/>
          <p14:tracePt t="39368" x="8175625" y="3943350"/>
          <p14:tracePt t="39376" x="8191500" y="3943350"/>
          <p14:tracePt t="39384" x="8218488" y="3943350"/>
          <p14:tracePt t="39392" x="8226425" y="3943350"/>
          <p14:tracePt t="39400" x="8234363" y="3943350"/>
          <p14:tracePt t="39408" x="8243888" y="3943350"/>
          <p14:tracePt t="39462" x="8251825" y="3943350"/>
          <p14:tracePt t="39470" x="8251825" y="3951288"/>
          <p14:tracePt t="39478" x="8259763" y="3960813"/>
          <p14:tracePt t="39486" x="8269288" y="3960813"/>
          <p14:tracePt t="49474" x="8269288" y="3968750"/>
          <p14:tracePt t="49482" x="8277225" y="3976688"/>
          <p14:tracePt t="49490" x="8277225" y="3986213"/>
          <p14:tracePt t="49498" x="8277225" y="3994150"/>
          <p14:tracePt t="49504" x="8277225" y="4011613"/>
          <p14:tracePt t="49520" x="8277225" y="4027488"/>
          <p14:tracePt t="49529" x="8277225" y="4044950"/>
          <p14:tracePt t="49545" x="8269288" y="4062413"/>
          <p14:tracePt t="49552" x="8243888" y="4079875"/>
          <p14:tracePt t="49559" x="8218488" y="4095750"/>
          <p14:tracePt t="49566" x="8191500" y="4095750"/>
          <p14:tracePt t="49574" x="8166100" y="4105275"/>
          <p14:tracePt t="49582" x="8140700" y="4113213"/>
          <p14:tracePt t="49590" x="8115300" y="4121150"/>
          <p14:tracePt t="49598" x="8089900" y="4130675"/>
          <p14:tracePt t="49606" x="8074025" y="4138613"/>
          <p14:tracePt t="49614" x="8047038" y="4146550"/>
          <p14:tracePt t="49622" x="8021638" y="4156075"/>
          <p14:tracePt t="49630" x="7996238" y="4164013"/>
          <p14:tracePt t="49635" x="7970838" y="4171950"/>
          <p14:tracePt t="49645" x="7945438" y="4181475"/>
          <p14:tracePt t="49652" x="7912100" y="4189413"/>
          <p14:tracePt t="49661" x="7886700" y="4197350"/>
          <p14:tracePt t="49668" x="7861300" y="4197350"/>
          <p14:tracePt t="49677" x="7843838" y="4206875"/>
          <p14:tracePt t="49684" x="7818438" y="4214813"/>
          <p14:tracePt t="49693" x="7800975" y="4224338"/>
          <p14:tracePt t="49700" x="7793038" y="4232275"/>
          <p14:tracePt t="49706" x="7775575" y="4240213"/>
          <p14:tracePt t="49715" x="7750175" y="4249738"/>
          <p14:tracePt t="49722" x="7724775" y="4257675"/>
          <p14:tracePt t="49730" x="7707313" y="4257675"/>
          <p14:tracePt t="49738" x="7681913" y="4257675"/>
          <p14:tracePt t="49746" x="7656513" y="4265613"/>
          <p14:tracePt t="49754" x="7639050" y="4275138"/>
          <p14:tracePt t="49763" x="7613650" y="4275138"/>
          <p14:tracePt t="49770" x="7588250" y="4283075"/>
          <p14:tracePt t="49778" x="7562850" y="4283075"/>
          <p14:tracePt t="49784" x="7562850" y="4291013"/>
          <p14:tracePt t="49793" x="7546975" y="4291013"/>
          <p14:tracePt t="49800" x="7537450" y="4291013"/>
          <p14:tracePt t="49809" x="7537450" y="4300538"/>
          <p14:tracePt t="49816" x="7529513" y="4300538"/>
          <p14:tracePt t="49824" x="7521575" y="4300538"/>
          <p14:tracePt t="49832" x="7521575" y="4308475"/>
          <p14:tracePt t="49838" x="7512050" y="4308475"/>
          <p14:tracePt t="49847" x="7504113" y="4308475"/>
          <p14:tracePt t="49854" x="7494588" y="4316413"/>
          <p14:tracePt t="49864" x="7469188" y="4325938"/>
          <p14:tracePt t="49870" x="7461250" y="4333875"/>
          <p14:tracePt t="49879" x="7453313" y="4333875"/>
          <p14:tracePt t="49886" x="7435850" y="4341813"/>
          <p14:tracePt t="49896" x="7410450" y="4351338"/>
          <p14:tracePt t="49902" x="7392988" y="4359275"/>
          <p14:tracePt t="49917" x="7385050" y="4359275"/>
          <p14:tracePt t="49978" x="7377113" y="4359275"/>
          <p14:tracePt t="49994" x="7367588" y="4359275"/>
          <p14:tracePt t="50002" x="7359650" y="4359275"/>
          <p14:tracePt t="50010" x="7350125" y="4351338"/>
          <p14:tracePt t="50018" x="7350125" y="4341813"/>
          <p14:tracePt t="50028" x="7342188" y="4333875"/>
          <p14:tracePt t="50041" x="7334250" y="4333875"/>
          <p14:tracePt t="62592" x="7316788" y="4113213"/>
          <p14:tracePt t="62601" x="7265988" y="3806825"/>
          <p14:tracePt t="62608" x="7232650" y="3502025"/>
          <p14:tracePt t="62617" x="7138988" y="3101975"/>
          <p14:tracePt t="62624" x="6985000" y="2693988"/>
          <p14:tracePt t="62633" x="6799263" y="2227263"/>
          <p14:tracePt t="62640" x="6662738" y="1819275"/>
          <p14:tracePt t="62650" x="6492875" y="1427163"/>
          <p14:tracePt t="62656" x="6356350" y="1079500"/>
          <p14:tracePt t="62662" x="6237288" y="781050"/>
          <p14:tracePt t="62670" x="6135688" y="534988"/>
          <p14:tracePt t="62679" x="6049963" y="347663"/>
          <p14:tracePt t="62686" x="5973763" y="212725"/>
          <p14:tracePt t="62695" x="5889625" y="25400"/>
        </p14:tracePtLst>
      </p14:laserTraceLst>
    </p:ext>
  </p:extLst>
</p:sld>
</file>

<file path=ppt/theme/theme1.xml><?xml version="1.0" encoding="utf-8"?>
<a:theme xmlns:a="http://schemas.openxmlformats.org/drawingml/2006/main" name="MACRO_official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CRO_official" id="{1A5382B5-99B4-4B4A-89DB-6CDEE3FB355B}" vid="{AF26B822-EB02-465C-897B-11FFC48CE8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MACRO_official</Template>
  <TotalTime>1028</TotalTime>
  <Words>314</Words>
  <Application>Microsoft Office PowerPoint</Application>
  <PresentationFormat>On-screen Show (4:3)</PresentationFormat>
  <Paragraphs>46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MACRO_official</vt:lpstr>
      <vt:lpstr>Polymers:  Synthesis by Acyl Substitution Reactions</vt:lpstr>
      <vt:lpstr>Contents</vt:lpstr>
      <vt:lpstr>Acyl Substitution Reactions</vt:lpstr>
      <vt:lpstr>Classification by Mechanism</vt:lpstr>
      <vt:lpstr>Molecular Weight  vs. Conversion</vt:lpstr>
      <vt:lpstr>Step-Growth Monomers</vt:lpstr>
      <vt:lpstr>Step Growth Polymerizations</vt:lpstr>
    </vt:vector>
  </TitlesOfParts>
  <Company>Bucknell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Tillman</dc:creator>
  <cp:lastModifiedBy>Sterner, Liz</cp:lastModifiedBy>
  <cp:revision>39</cp:revision>
  <dcterms:created xsi:type="dcterms:W3CDTF">2009-09-17T17:42:01Z</dcterms:created>
  <dcterms:modified xsi:type="dcterms:W3CDTF">2022-08-01T21:05:51Z</dcterms:modified>
</cp:coreProperties>
</file>