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4" r:id="rId1"/>
  </p:sldMasterIdLst>
  <p:notesMasterIdLst>
    <p:notesMasterId r:id="rId8"/>
  </p:notesMasterIdLst>
  <p:sldIdLst>
    <p:sldId id="274" r:id="rId2"/>
    <p:sldId id="275" r:id="rId3"/>
    <p:sldId id="278" r:id="rId4"/>
    <p:sldId id="280" r:id="rId5"/>
    <p:sldId id="277" r:id="rId6"/>
    <p:sldId id="279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erner, Liz" initials="SL" lastIdx="7" clrIdx="0">
    <p:extLst>
      <p:ext uri="{19B8F6BF-5375-455C-9EA6-DF929625EA0E}">
        <p15:presenceInfo xmlns:p15="http://schemas.microsoft.com/office/powerpoint/2012/main" userId="Sterner, Liz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E07C32C-79A3-48A5-ADB7-7F1D87516235}" v="291" dt="2022-08-04T13:57:28.05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83" autoAdjust="0"/>
    <p:restoredTop sz="93962" autoAdjust="0"/>
  </p:normalViewPr>
  <p:slideViewPr>
    <p:cSldViewPr snapToGrid="0">
      <p:cViewPr varScale="1">
        <p:scale>
          <a:sx n="110" d="100"/>
          <a:sy n="110" d="100"/>
        </p:scale>
        <p:origin x="1720" y="18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-202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erner, Liz" userId="2dba2460-96c8-4f94-b74b-5679ed122680" providerId="ADAL" clId="{A6E75822-4CF3-41D0-AD1C-1DCD6F9D3B2A}"/>
    <pc:docChg chg="custSel modSld modMainMaster">
      <pc:chgData name="Sterner, Liz" userId="2dba2460-96c8-4f94-b74b-5679ed122680" providerId="ADAL" clId="{A6E75822-4CF3-41D0-AD1C-1DCD6F9D3B2A}" dt="2021-09-20T19:33:06.804" v="5" actId="404"/>
      <pc:docMkLst>
        <pc:docMk/>
      </pc:docMkLst>
      <pc:sldChg chg="modSp">
        <pc:chgData name="Sterner, Liz" userId="2dba2460-96c8-4f94-b74b-5679ed122680" providerId="ADAL" clId="{A6E75822-4CF3-41D0-AD1C-1DCD6F9D3B2A}" dt="2021-09-20T19:32:29.967" v="0"/>
        <pc:sldMkLst>
          <pc:docMk/>
          <pc:sldMk cId="2083371506" sldId="274"/>
        </pc:sldMkLst>
        <pc:spChg chg="mod">
          <ac:chgData name="Sterner, Liz" userId="2dba2460-96c8-4f94-b74b-5679ed122680" providerId="ADAL" clId="{A6E75822-4CF3-41D0-AD1C-1DCD6F9D3B2A}" dt="2021-09-20T19:32:29.967" v="0"/>
          <ac:spMkLst>
            <pc:docMk/>
            <pc:sldMk cId="2083371506" sldId="274"/>
            <ac:spMk id="2" creationId="{00000000-0000-0000-0000-000000000000}"/>
          </ac:spMkLst>
        </pc:spChg>
      </pc:sldChg>
      <pc:sldChg chg="modSp">
        <pc:chgData name="Sterner, Liz" userId="2dba2460-96c8-4f94-b74b-5679ed122680" providerId="ADAL" clId="{A6E75822-4CF3-41D0-AD1C-1DCD6F9D3B2A}" dt="2021-09-20T19:32:29.967" v="0"/>
        <pc:sldMkLst>
          <pc:docMk/>
          <pc:sldMk cId="980842733" sldId="275"/>
        </pc:sldMkLst>
        <pc:spChg chg="mod">
          <ac:chgData name="Sterner, Liz" userId="2dba2460-96c8-4f94-b74b-5679ed122680" providerId="ADAL" clId="{A6E75822-4CF3-41D0-AD1C-1DCD6F9D3B2A}" dt="2021-09-20T19:32:29.967" v="0"/>
          <ac:spMkLst>
            <pc:docMk/>
            <pc:sldMk cId="980842733" sldId="275"/>
            <ac:spMk id="2" creationId="{00000000-0000-0000-0000-000000000000}"/>
          </ac:spMkLst>
        </pc:spChg>
        <pc:spChg chg="mod">
          <ac:chgData name="Sterner, Liz" userId="2dba2460-96c8-4f94-b74b-5679ed122680" providerId="ADAL" clId="{A6E75822-4CF3-41D0-AD1C-1DCD6F9D3B2A}" dt="2021-09-20T19:32:29.967" v="0"/>
          <ac:spMkLst>
            <pc:docMk/>
            <pc:sldMk cId="980842733" sldId="275"/>
            <ac:spMk id="4" creationId="{00000000-0000-0000-0000-000000000000}"/>
          </ac:spMkLst>
        </pc:spChg>
      </pc:sldChg>
      <pc:sldChg chg="modSp mod">
        <pc:chgData name="Sterner, Liz" userId="2dba2460-96c8-4f94-b74b-5679ed122680" providerId="ADAL" clId="{A6E75822-4CF3-41D0-AD1C-1DCD6F9D3B2A}" dt="2021-09-20T19:32:53.802" v="2" actId="20577"/>
        <pc:sldMkLst>
          <pc:docMk/>
          <pc:sldMk cId="2091736707" sldId="277"/>
        </pc:sldMkLst>
        <pc:spChg chg="mod">
          <ac:chgData name="Sterner, Liz" userId="2dba2460-96c8-4f94-b74b-5679ed122680" providerId="ADAL" clId="{A6E75822-4CF3-41D0-AD1C-1DCD6F9D3B2A}" dt="2021-09-20T19:32:53.802" v="2" actId="20577"/>
          <ac:spMkLst>
            <pc:docMk/>
            <pc:sldMk cId="2091736707" sldId="277"/>
            <ac:spMk id="2" creationId="{00000000-0000-0000-0000-000000000000}"/>
          </ac:spMkLst>
        </pc:spChg>
        <pc:spChg chg="mod">
          <ac:chgData name="Sterner, Liz" userId="2dba2460-96c8-4f94-b74b-5679ed122680" providerId="ADAL" clId="{A6E75822-4CF3-41D0-AD1C-1DCD6F9D3B2A}" dt="2021-09-20T19:32:29.967" v="0"/>
          <ac:spMkLst>
            <pc:docMk/>
            <pc:sldMk cId="2091736707" sldId="277"/>
            <ac:spMk id="4" creationId="{00000000-0000-0000-0000-000000000000}"/>
          </ac:spMkLst>
        </pc:spChg>
      </pc:sldChg>
      <pc:sldChg chg="modSp">
        <pc:chgData name="Sterner, Liz" userId="2dba2460-96c8-4f94-b74b-5679ed122680" providerId="ADAL" clId="{A6E75822-4CF3-41D0-AD1C-1DCD6F9D3B2A}" dt="2021-09-20T19:32:29.967" v="0"/>
        <pc:sldMkLst>
          <pc:docMk/>
          <pc:sldMk cId="1299525154" sldId="278"/>
        </pc:sldMkLst>
        <pc:spChg chg="mod">
          <ac:chgData name="Sterner, Liz" userId="2dba2460-96c8-4f94-b74b-5679ed122680" providerId="ADAL" clId="{A6E75822-4CF3-41D0-AD1C-1DCD6F9D3B2A}" dt="2021-09-20T19:32:29.967" v="0"/>
          <ac:spMkLst>
            <pc:docMk/>
            <pc:sldMk cId="1299525154" sldId="278"/>
            <ac:spMk id="2" creationId="{00000000-0000-0000-0000-000000000000}"/>
          </ac:spMkLst>
        </pc:spChg>
        <pc:spChg chg="mod">
          <ac:chgData name="Sterner, Liz" userId="2dba2460-96c8-4f94-b74b-5679ed122680" providerId="ADAL" clId="{A6E75822-4CF3-41D0-AD1C-1DCD6F9D3B2A}" dt="2021-09-20T19:32:29.967" v="0"/>
          <ac:spMkLst>
            <pc:docMk/>
            <pc:sldMk cId="1299525154" sldId="278"/>
            <ac:spMk id="3" creationId="{00000000-0000-0000-0000-000000000000}"/>
          </ac:spMkLst>
        </pc:spChg>
        <pc:spChg chg="mod">
          <ac:chgData name="Sterner, Liz" userId="2dba2460-96c8-4f94-b74b-5679ed122680" providerId="ADAL" clId="{A6E75822-4CF3-41D0-AD1C-1DCD6F9D3B2A}" dt="2021-09-20T19:32:29.967" v="0"/>
          <ac:spMkLst>
            <pc:docMk/>
            <pc:sldMk cId="1299525154" sldId="278"/>
            <ac:spMk id="4" creationId="{00000000-0000-0000-0000-000000000000}"/>
          </ac:spMkLst>
        </pc:spChg>
      </pc:sldChg>
      <pc:sldChg chg="modSp mod">
        <pc:chgData name="Sterner, Liz" userId="2dba2460-96c8-4f94-b74b-5679ed122680" providerId="ADAL" clId="{A6E75822-4CF3-41D0-AD1C-1DCD6F9D3B2A}" dt="2021-09-20T19:32:58.246" v="3" actId="20577"/>
        <pc:sldMkLst>
          <pc:docMk/>
          <pc:sldMk cId="4003235950" sldId="279"/>
        </pc:sldMkLst>
        <pc:spChg chg="mod">
          <ac:chgData name="Sterner, Liz" userId="2dba2460-96c8-4f94-b74b-5679ed122680" providerId="ADAL" clId="{A6E75822-4CF3-41D0-AD1C-1DCD6F9D3B2A}" dt="2021-09-20T19:32:58.246" v="3" actId="20577"/>
          <ac:spMkLst>
            <pc:docMk/>
            <pc:sldMk cId="4003235950" sldId="279"/>
            <ac:spMk id="2" creationId="{00000000-0000-0000-0000-000000000000}"/>
          </ac:spMkLst>
        </pc:spChg>
        <pc:spChg chg="mod">
          <ac:chgData name="Sterner, Liz" userId="2dba2460-96c8-4f94-b74b-5679ed122680" providerId="ADAL" clId="{A6E75822-4CF3-41D0-AD1C-1DCD6F9D3B2A}" dt="2021-09-20T19:32:29.967" v="0"/>
          <ac:spMkLst>
            <pc:docMk/>
            <pc:sldMk cId="4003235950" sldId="279"/>
            <ac:spMk id="3" creationId="{00000000-0000-0000-0000-000000000000}"/>
          </ac:spMkLst>
        </pc:spChg>
      </pc:sldChg>
      <pc:sldChg chg="modSp mod">
        <pc:chgData name="Sterner, Liz" userId="2dba2460-96c8-4f94-b74b-5679ed122680" providerId="ADAL" clId="{A6E75822-4CF3-41D0-AD1C-1DCD6F9D3B2A}" dt="2021-09-20T19:33:06.804" v="5" actId="404"/>
        <pc:sldMkLst>
          <pc:docMk/>
          <pc:sldMk cId="1661103842" sldId="280"/>
        </pc:sldMkLst>
        <pc:spChg chg="mod">
          <ac:chgData name="Sterner, Liz" userId="2dba2460-96c8-4f94-b74b-5679ed122680" providerId="ADAL" clId="{A6E75822-4CF3-41D0-AD1C-1DCD6F9D3B2A}" dt="2021-09-20T19:33:06.804" v="5" actId="404"/>
          <ac:spMkLst>
            <pc:docMk/>
            <pc:sldMk cId="1661103842" sldId="280"/>
            <ac:spMk id="2" creationId="{00000000-0000-0000-0000-000000000000}"/>
          </ac:spMkLst>
        </pc:spChg>
        <pc:spChg chg="mod">
          <ac:chgData name="Sterner, Liz" userId="2dba2460-96c8-4f94-b74b-5679ed122680" providerId="ADAL" clId="{A6E75822-4CF3-41D0-AD1C-1DCD6F9D3B2A}" dt="2021-09-20T19:32:29.967" v="0"/>
          <ac:spMkLst>
            <pc:docMk/>
            <pc:sldMk cId="1661103842" sldId="280"/>
            <ac:spMk id="3" creationId="{00000000-0000-0000-0000-000000000000}"/>
          </ac:spMkLst>
        </pc:spChg>
        <pc:spChg chg="mod">
          <ac:chgData name="Sterner, Liz" userId="2dba2460-96c8-4f94-b74b-5679ed122680" providerId="ADAL" clId="{A6E75822-4CF3-41D0-AD1C-1DCD6F9D3B2A}" dt="2021-09-20T19:32:29.967" v="0"/>
          <ac:spMkLst>
            <pc:docMk/>
            <pc:sldMk cId="1661103842" sldId="280"/>
            <ac:spMk id="4" creationId="{00000000-0000-0000-0000-000000000000}"/>
          </ac:spMkLst>
        </pc:spChg>
      </pc:sldChg>
      <pc:sldMasterChg chg="addSp delSp mod">
        <pc:chgData name="Sterner, Liz" userId="2dba2460-96c8-4f94-b74b-5679ed122680" providerId="ADAL" clId="{A6E75822-4CF3-41D0-AD1C-1DCD6F9D3B2A}" dt="2021-09-20T19:32:38.148" v="1" actId="478"/>
        <pc:sldMasterMkLst>
          <pc:docMk/>
          <pc:sldMasterMk cId="441731594" sldId="2147483694"/>
        </pc:sldMasterMkLst>
        <pc:picChg chg="add del">
          <ac:chgData name="Sterner, Liz" userId="2dba2460-96c8-4f94-b74b-5679ed122680" providerId="ADAL" clId="{A6E75822-4CF3-41D0-AD1C-1DCD6F9D3B2A}" dt="2021-09-20T19:32:38.148" v="1" actId="478"/>
          <ac:picMkLst>
            <pc:docMk/>
            <pc:sldMasterMk cId="441731594" sldId="2147483694"/>
            <ac:picMk id="13" creationId="{F5C6A68E-E1F9-40DA-8280-E2E08988C3FA}"/>
          </ac:picMkLst>
        </pc:picChg>
      </pc:sldMasterChg>
    </pc:docChg>
  </pc:docChgLst>
  <pc:docChgLst>
    <pc:chgData name="Sterner, Liz" userId="2dba2460-96c8-4f94-b74b-5679ed122680" providerId="ADAL" clId="{9E07C32C-79A3-48A5-ADB7-7F1D87516235}"/>
    <pc:docChg chg="undo custSel modSld sldOrd">
      <pc:chgData name="Sterner, Liz" userId="2dba2460-96c8-4f94-b74b-5679ed122680" providerId="ADAL" clId="{9E07C32C-79A3-48A5-ADB7-7F1D87516235}" dt="2022-08-04T17:16:58.109" v="1960" actId="1076"/>
      <pc:docMkLst>
        <pc:docMk/>
      </pc:docMkLst>
      <pc:sldChg chg="addSp modSp mod">
        <pc:chgData name="Sterner, Liz" userId="2dba2460-96c8-4f94-b74b-5679ed122680" providerId="ADAL" clId="{9E07C32C-79A3-48A5-ADB7-7F1D87516235}" dt="2022-08-04T13:59:39.928" v="1950" actId="1076"/>
        <pc:sldMkLst>
          <pc:docMk/>
          <pc:sldMk cId="980842733" sldId="275"/>
        </pc:sldMkLst>
        <pc:spChg chg="add mod">
          <ac:chgData name="Sterner, Liz" userId="2dba2460-96c8-4f94-b74b-5679ed122680" providerId="ADAL" clId="{9E07C32C-79A3-48A5-ADB7-7F1D87516235}" dt="2022-08-04T13:59:39.928" v="1950" actId="1076"/>
          <ac:spMkLst>
            <pc:docMk/>
            <pc:sldMk cId="980842733" sldId="275"/>
            <ac:spMk id="3" creationId="{B714DB17-306D-45A7-8780-C1BDA472BDE5}"/>
          </ac:spMkLst>
        </pc:spChg>
        <pc:picChg chg="add mod">
          <ac:chgData name="Sterner, Liz" userId="2dba2460-96c8-4f94-b74b-5679ed122680" providerId="ADAL" clId="{9E07C32C-79A3-48A5-ADB7-7F1D87516235}" dt="2022-08-04T13:57:16.382" v="1617" actId="1035"/>
          <ac:picMkLst>
            <pc:docMk/>
            <pc:sldMk cId="980842733" sldId="275"/>
            <ac:picMk id="5" creationId="{048C75C3-BBFA-4361-AE7C-1A84E7D05B50}"/>
          </ac:picMkLst>
        </pc:picChg>
      </pc:sldChg>
      <pc:sldChg chg="addSp delSp modSp mod">
        <pc:chgData name="Sterner, Liz" userId="2dba2460-96c8-4f94-b74b-5679ed122680" providerId="ADAL" clId="{9E07C32C-79A3-48A5-ADB7-7F1D87516235}" dt="2022-08-03T18:34:30.258" v="1324"/>
        <pc:sldMkLst>
          <pc:docMk/>
          <pc:sldMk cId="2091736707" sldId="277"/>
        </pc:sldMkLst>
        <pc:spChg chg="mod">
          <ac:chgData name="Sterner, Liz" userId="2dba2460-96c8-4f94-b74b-5679ed122680" providerId="ADAL" clId="{9E07C32C-79A3-48A5-ADB7-7F1D87516235}" dt="2022-08-02T17:28:18.262" v="620" actId="14100"/>
          <ac:spMkLst>
            <pc:docMk/>
            <pc:sldMk cId="2091736707" sldId="277"/>
            <ac:spMk id="3" creationId="{00000000-0000-0000-0000-000000000000}"/>
          </ac:spMkLst>
        </pc:spChg>
        <pc:spChg chg="add del mod">
          <ac:chgData name="Sterner, Liz" userId="2dba2460-96c8-4f94-b74b-5679ed122680" providerId="ADAL" clId="{9E07C32C-79A3-48A5-ADB7-7F1D87516235}" dt="2022-08-02T17:21:23.117" v="618" actId="478"/>
          <ac:spMkLst>
            <pc:docMk/>
            <pc:sldMk cId="2091736707" sldId="277"/>
            <ac:spMk id="5" creationId="{BFFA5813-CC20-4105-9D89-C86DF2CE3DF0}"/>
          </ac:spMkLst>
        </pc:spChg>
        <pc:spChg chg="add mod">
          <ac:chgData name="Sterner, Liz" userId="2dba2460-96c8-4f94-b74b-5679ed122680" providerId="ADAL" clId="{9E07C32C-79A3-48A5-ADB7-7F1D87516235}" dt="2022-08-02T17:29:25.103" v="647" actId="1038"/>
          <ac:spMkLst>
            <pc:docMk/>
            <pc:sldMk cId="2091736707" sldId="277"/>
            <ac:spMk id="8" creationId="{72EBF896-EEB5-4362-AADA-DF2B006E5BB1}"/>
          </ac:spMkLst>
        </pc:spChg>
        <pc:spChg chg="add mod">
          <ac:chgData name="Sterner, Liz" userId="2dba2460-96c8-4f94-b74b-5679ed122680" providerId="ADAL" clId="{9E07C32C-79A3-48A5-ADB7-7F1D87516235}" dt="2022-08-02T17:29:14.864" v="642" actId="1076"/>
          <ac:spMkLst>
            <pc:docMk/>
            <pc:sldMk cId="2091736707" sldId="277"/>
            <ac:spMk id="9" creationId="{6A5AA7E2-A723-46B2-9183-B4BB088C42F5}"/>
          </ac:spMkLst>
        </pc:spChg>
        <pc:spChg chg="add mod">
          <ac:chgData name="Sterner, Liz" userId="2dba2460-96c8-4f94-b74b-5679ed122680" providerId="ADAL" clId="{9E07C32C-79A3-48A5-ADB7-7F1D87516235}" dt="2022-08-02T17:32:37.391" v="664"/>
          <ac:spMkLst>
            <pc:docMk/>
            <pc:sldMk cId="2091736707" sldId="277"/>
            <ac:spMk id="10" creationId="{308ECE29-E714-4EFB-B770-8E1F04B80519}"/>
          </ac:spMkLst>
        </pc:spChg>
        <pc:spChg chg="add mod">
          <ac:chgData name="Sterner, Liz" userId="2dba2460-96c8-4f94-b74b-5679ed122680" providerId="ADAL" clId="{9E07C32C-79A3-48A5-ADB7-7F1D87516235}" dt="2022-08-02T17:30:04.361" v="661" actId="1035"/>
          <ac:spMkLst>
            <pc:docMk/>
            <pc:sldMk cId="2091736707" sldId="277"/>
            <ac:spMk id="11" creationId="{C8DDD56B-0684-4D1A-AE66-192A29F184A1}"/>
          </ac:spMkLst>
        </pc:spChg>
        <pc:spChg chg="add del mod">
          <ac:chgData name="Sterner, Liz" userId="2dba2460-96c8-4f94-b74b-5679ed122680" providerId="ADAL" clId="{9E07C32C-79A3-48A5-ADB7-7F1D87516235}" dt="2022-08-02T17:33:03.685" v="709" actId="478"/>
          <ac:spMkLst>
            <pc:docMk/>
            <pc:sldMk cId="2091736707" sldId="277"/>
            <ac:spMk id="12" creationId="{AB67BD73-A4BE-454D-8C73-79B8FCF5FB39}"/>
          </ac:spMkLst>
        </pc:spChg>
        <pc:spChg chg="add mod">
          <ac:chgData name="Sterner, Liz" userId="2dba2460-96c8-4f94-b74b-5679ed122680" providerId="ADAL" clId="{9E07C32C-79A3-48A5-ADB7-7F1D87516235}" dt="2022-08-02T17:33:21.730" v="738" actId="1076"/>
          <ac:spMkLst>
            <pc:docMk/>
            <pc:sldMk cId="2091736707" sldId="277"/>
            <ac:spMk id="13" creationId="{861AEB86-7D35-41B0-A9A3-10ECA1425550}"/>
          </ac:spMkLst>
        </pc:spChg>
        <pc:spChg chg="add mod">
          <ac:chgData name="Sterner, Liz" userId="2dba2460-96c8-4f94-b74b-5679ed122680" providerId="ADAL" clId="{9E07C32C-79A3-48A5-ADB7-7F1D87516235}" dt="2022-08-02T17:34:38.432" v="770" actId="1076"/>
          <ac:spMkLst>
            <pc:docMk/>
            <pc:sldMk cId="2091736707" sldId="277"/>
            <ac:spMk id="14" creationId="{42068C29-F6F6-4A7C-95F0-C8EA273FB630}"/>
          </ac:spMkLst>
        </pc:spChg>
        <pc:spChg chg="add mod">
          <ac:chgData name="Sterner, Liz" userId="2dba2460-96c8-4f94-b74b-5679ed122680" providerId="ADAL" clId="{9E07C32C-79A3-48A5-ADB7-7F1D87516235}" dt="2022-08-02T17:35:15.962" v="811" actId="20577"/>
          <ac:spMkLst>
            <pc:docMk/>
            <pc:sldMk cId="2091736707" sldId="277"/>
            <ac:spMk id="15" creationId="{03E8A74C-D6EF-4208-93F1-F6B3D1D5CD4C}"/>
          </ac:spMkLst>
        </pc:spChg>
        <pc:spChg chg="add mod">
          <ac:chgData name="Sterner, Liz" userId="2dba2460-96c8-4f94-b74b-5679ed122680" providerId="ADAL" clId="{9E07C32C-79A3-48A5-ADB7-7F1D87516235}" dt="2022-08-02T17:36:06.253" v="830" actId="1076"/>
          <ac:spMkLst>
            <pc:docMk/>
            <pc:sldMk cId="2091736707" sldId="277"/>
            <ac:spMk id="16" creationId="{F81688F7-8809-4724-9D53-951EDF51E55E}"/>
          </ac:spMkLst>
        </pc:spChg>
        <pc:spChg chg="add mod">
          <ac:chgData name="Sterner, Liz" userId="2dba2460-96c8-4f94-b74b-5679ed122680" providerId="ADAL" clId="{9E07C32C-79A3-48A5-ADB7-7F1D87516235}" dt="2022-08-02T17:36:19.020" v="856" actId="20577"/>
          <ac:spMkLst>
            <pc:docMk/>
            <pc:sldMk cId="2091736707" sldId="277"/>
            <ac:spMk id="17" creationId="{256BC464-1510-4CAB-8128-4D7BC76ADDC8}"/>
          </ac:spMkLst>
        </pc:spChg>
        <pc:spChg chg="add mod">
          <ac:chgData name="Sterner, Liz" userId="2dba2460-96c8-4f94-b74b-5679ed122680" providerId="ADAL" clId="{9E07C32C-79A3-48A5-ADB7-7F1D87516235}" dt="2022-08-03T18:34:30.258" v="1324"/>
          <ac:spMkLst>
            <pc:docMk/>
            <pc:sldMk cId="2091736707" sldId="277"/>
            <ac:spMk id="18" creationId="{33FEF16D-C631-419F-98B5-E7A7B1E02CED}"/>
          </ac:spMkLst>
        </pc:spChg>
        <pc:picChg chg="add mod modCrop">
          <ac:chgData name="Sterner, Liz" userId="2dba2460-96c8-4f94-b74b-5679ed122680" providerId="ADAL" clId="{9E07C32C-79A3-48A5-ADB7-7F1D87516235}" dt="2022-08-02T17:28:33.655" v="637" actId="732"/>
          <ac:picMkLst>
            <pc:docMk/>
            <pc:sldMk cId="2091736707" sldId="277"/>
            <ac:picMk id="6" creationId="{3D4BD673-A21F-4DDA-8F87-BB5D89FDAD0E}"/>
          </ac:picMkLst>
        </pc:picChg>
        <pc:picChg chg="add mod">
          <ac:chgData name="Sterner, Liz" userId="2dba2460-96c8-4f94-b74b-5679ed122680" providerId="ADAL" clId="{9E07C32C-79A3-48A5-ADB7-7F1D87516235}" dt="2022-08-02T17:28:51.357" v="639" actId="1076"/>
          <ac:picMkLst>
            <pc:docMk/>
            <pc:sldMk cId="2091736707" sldId="277"/>
            <ac:picMk id="7" creationId="{1EF382ED-4AB3-4377-8856-91C1A3E954DA}"/>
          </ac:picMkLst>
        </pc:picChg>
        <pc:cxnChg chg="add mod">
          <ac:chgData name="Sterner, Liz" userId="2dba2460-96c8-4f94-b74b-5679ed122680" providerId="ADAL" clId="{9E07C32C-79A3-48A5-ADB7-7F1D87516235}" dt="2022-08-02T17:36:29.557" v="858" actId="208"/>
          <ac:cxnSpMkLst>
            <pc:docMk/>
            <pc:sldMk cId="2091736707" sldId="277"/>
            <ac:cxnSpMk id="19" creationId="{88470159-4113-45E6-A32C-E36160C5436D}"/>
          </ac:cxnSpMkLst>
        </pc:cxnChg>
        <pc:cxnChg chg="add mod">
          <ac:chgData name="Sterner, Liz" userId="2dba2460-96c8-4f94-b74b-5679ed122680" providerId="ADAL" clId="{9E07C32C-79A3-48A5-ADB7-7F1D87516235}" dt="2022-08-02T17:36:39.210" v="860" actId="208"/>
          <ac:cxnSpMkLst>
            <pc:docMk/>
            <pc:sldMk cId="2091736707" sldId="277"/>
            <ac:cxnSpMk id="21" creationId="{1F1FB75B-181E-48CA-9E85-58B21BC89C51}"/>
          </ac:cxnSpMkLst>
        </pc:cxnChg>
      </pc:sldChg>
      <pc:sldChg chg="addSp delSp modSp mod">
        <pc:chgData name="Sterner, Liz" userId="2dba2460-96c8-4f94-b74b-5679ed122680" providerId="ADAL" clId="{9E07C32C-79A3-48A5-ADB7-7F1D87516235}" dt="2022-08-04T13:43:48.338" v="1604" actId="208"/>
        <pc:sldMkLst>
          <pc:docMk/>
          <pc:sldMk cId="1299525154" sldId="278"/>
        </pc:sldMkLst>
        <pc:spChg chg="add mod">
          <ac:chgData name="Sterner, Liz" userId="2dba2460-96c8-4f94-b74b-5679ed122680" providerId="ADAL" clId="{9E07C32C-79A3-48A5-ADB7-7F1D87516235}" dt="2022-08-04T13:33:04.872" v="1475" actId="164"/>
          <ac:spMkLst>
            <pc:docMk/>
            <pc:sldMk cId="1299525154" sldId="278"/>
            <ac:spMk id="15" creationId="{DB483F1E-71B1-4DE4-99E2-E964C7EE35EF}"/>
          </ac:spMkLst>
        </pc:spChg>
        <pc:spChg chg="add mod">
          <ac:chgData name="Sterner, Liz" userId="2dba2460-96c8-4f94-b74b-5679ed122680" providerId="ADAL" clId="{9E07C32C-79A3-48A5-ADB7-7F1D87516235}" dt="2022-08-04T13:33:04.872" v="1475" actId="164"/>
          <ac:spMkLst>
            <pc:docMk/>
            <pc:sldMk cId="1299525154" sldId="278"/>
            <ac:spMk id="16" creationId="{882E64BA-9300-409B-856D-D262FDEBF2DC}"/>
          </ac:spMkLst>
        </pc:spChg>
        <pc:spChg chg="add mod">
          <ac:chgData name="Sterner, Liz" userId="2dba2460-96c8-4f94-b74b-5679ed122680" providerId="ADAL" clId="{9E07C32C-79A3-48A5-ADB7-7F1D87516235}" dt="2022-08-04T13:33:04.872" v="1475" actId="164"/>
          <ac:spMkLst>
            <pc:docMk/>
            <pc:sldMk cId="1299525154" sldId="278"/>
            <ac:spMk id="17" creationId="{B0DAFE0B-4153-4B8F-BCE0-7660E2BD698D}"/>
          </ac:spMkLst>
        </pc:spChg>
        <pc:spChg chg="add mod">
          <ac:chgData name="Sterner, Liz" userId="2dba2460-96c8-4f94-b74b-5679ed122680" providerId="ADAL" clId="{9E07C32C-79A3-48A5-ADB7-7F1D87516235}" dt="2022-08-04T13:33:04.872" v="1475" actId="164"/>
          <ac:spMkLst>
            <pc:docMk/>
            <pc:sldMk cId="1299525154" sldId="278"/>
            <ac:spMk id="18" creationId="{842BDC79-6EA1-4CC0-A93D-94AAC46EBE7B}"/>
          </ac:spMkLst>
        </pc:spChg>
        <pc:spChg chg="add mod">
          <ac:chgData name="Sterner, Liz" userId="2dba2460-96c8-4f94-b74b-5679ed122680" providerId="ADAL" clId="{9E07C32C-79A3-48A5-ADB7-7F1D87516235}" dt="2022-08-04T13:33:04.872" v="1475" actId="164"/>
          <ac:spMkLst>
            <pc:docMk/>
            <pc:sldMk cId="1299525154" sldId="278"/>
            <ac:spMk id="19" creationId="{959D9C88-3628-4862-BB8E-184A0B9D3990}"/>
          </ac:spMkLst>
        </pc:spChg>
        <pc:spChg chg="add mod">
          <ac:chgData name="Sterner, Liz" userId="2dba2460-96c8-4f94-b74b-5679ed122680" providerId="ADAL" clId="{9E07C32C-79A3-48A5-ADB7-7F1D87516235}" dt="2022-08-04T13:33:04.872" v="1475" actId="164"/>
          <ac:spMkLst>
            <pc:docMk/>
            <pc:sldMk cId="1299525154" sldId="278"/>
            <ac:spMk id="20" creationId="{9370571B-7A00-448F-97C5-F505D1285BDA}"/>
          </ac:spMkLst>
        </pc:spChg>
        <pc:spChg chg="add del mod">
          <ac:chgData name="Sterner, Liz" userId="2dba2460-96c8-4f94-b74b-5679ed122680" providerId="ADAL" clId="{9E07C32C-79A3-48A5-ADB7-7F1D87516235}" dt="2022-08-04T13:33:09.750" v="1479"/>
          <ac:spMkLst>
            <pc:docMk/>
            <pc:sldMk cId="1299525154" sldId="278"/>
            <ac:spMk id="22" creationId="{F5CCCADA-BEFB-4F33-B676-283AEA3E32BB}"/>
          </ac:spMkLst>
        </pc:spChg>
        <pc:spChg chg="add del mod">
          <ac:chgData name="Sterner, Liz" userId="2dba2460-96c8-4f94-b74b-5679ed122680" providerId="ADAL" clId="{9E07C32C-79A3-48A5-ADB7-7F1D87516235}" dt="2022-08-04T13:33:09.511" v="1478"/>
          <ac:spMkLst>
            <pc:docMk/>
            <pc:sldMk cId="1299525154" sldId="278"/>
            <ac:spMk id="23" creationId="{A1403565-5C94-4D09-8DD0-1A7F7FB2FDA1}"/>
          </ac:spMkLst>
        </pc:spChg>
        <pc:spChg chg="mod">
          <ac:chgData name="Sterner, Liz" userId="2dba2460-96c8-4f94-b74b-5679ed122680" providerId="ADAL" clId="{9E07C32C-79A3-48A5-ADB7-7F1D87516235}" dt="2022-08-04T13:33:15.796" v="1480"/>
          <ac:spMkLst>
            <pc:docMk/>
            <pc:sldMk cId="1299525154" sldId="278"/>
            <ac:spMk id="26" creationId="{0284627F-9EE6-4C5D-9A03-2AAC05D2FC47}"/>
          </ac:spMkLst>
        </pc:spChg>
        <pc:spChg chg="mod">
          <ac:chgData name="Sterner, Liz" userId="2dba2460-96c8-4f94-b74b-5679ed122680" providerId="ADAL" clId="{9E07C32C-79A3-48A5-ADB7-7F1D87516235}" dt="2022-08-04T13:33:15.796" v="1480"/>
          <ac:spMkLst>
            <pc:docMk/>
            <pc:sldMk cId="1299525154" sldId="278"/>
            <ac:spMk id="27" creationId="{6AB4C09A-5146-4F24-8B83-E74AB25DDA9A}"/>
          </ac:spMkLst>
        </pc:spChg>
        <pc:spChg chg="mod">
          <ac:chgData name="Sterner, Liz" userId="2dba2460-96c8-4f94-b74b-5679ed122680" providerId="ADAL" clId="{9E07C32C-79A3-48A5-ADB7-7F1D87516235}" dt="2022-08-04T13:33:15.796" v="1480"/>
          <ac:spMkLst>
            <pc:docMk/>
            <pc:sldMk cId="1299525154" sldId="278"/>
            <ac:spMk id="28" creationId="{854369FD-E50A-42C1-8651-47C12DD7BB0A}"/>
          </ac:spMkLst>
        </pc:spChg>
        <pc:spChg chg="mod">
          <ac:chgData name="Sterner, Liz" userId="2dba2460-96c8-4f94-b74b-5679ed122680" providerId="ADAL" clId="{9E07C32C-79A3-48A5-ADB7-7F1D87516235}" dt="2022-08-04T13:33:15.796" v="1480"/>
          <ac:spMkLst>
            <pc:docMk/>
            <pc:sldMk cId="1299525154" sldId="278"/>
            <ac:spMk id="29" creationId="{DE9B18D1-BBAB-414D-A6BF-4B00F7917E70}"/>
          </ac:spMkLst>
        </pc:spChg>
        <pc:spChg chg="mod">
          <ac:chgData name="Sterner, Liz" userId="2dba2460-96c8-4f94-b74b-5679ed122680" providerId="ADAL" clId="{9E07C32C-79A3-48A5-ADB7-7F1D87516235}" dt="2022-08-04T13:33:15.796" v="1480"/>
          <ac:spMkLst>
            <pc:docMk/>
            <pc:sldMk cId="1299525154" sldId="278"/>
            <ac:spMk id="30" creationId="{D9B36699-AF9A-4486-8F08-7871ADF33A9D}"/>
          </ac:spMkLst>
        </pc:spChg>
        <pc:spChg chg="mod">
          <ac:chgData name="Sterner, Liz" userId="2dba2460-96c8-4f94-b74b-5679ed122680" providerId="ADAL" clId="{9E07C32C-79A3-48A5-ADB7-7F1D87516235}" dt="2022-08-04T13:33:15.796" v="1480"/>
          <ac:spMkLst>
            <pc:docMk/>
            <pc:sldMk cId="1299525154" sldId="278"/>
            <ac:spMk id="31" creationId="{248AA8F5-0ED8-48C5-9A70-153C674AAE09}"/>
          </ac:spMkLst>
        </pc:spChg>
        <pc:spChg chg="add mod">
          <ac:chgData name="Sterner, Liz" userId="2dba2460-96c8-4f94-b74b-5679ed122680" providerId="ADAL" clId="{9E07C32C-79A3-48A5-ADB7-7F1D87516235}" dt="2022-08-04T13:41:59.018" v="1599" actId="164"/>
          <ac:spMkLst>
            <pc:docMk/>
            <pc:sldMk cId="1299525154" sldId="278"/>
            <ac:spMk id="58" creationId="{4A25D9B5-6AA3-46BE-8D74-A59E57DA6786}"/>
          </ac:spMkLst>
        </pc:spChg>
        <pc:spChg chg="add mod">
          <ac:chgData name="Sterner, Liz" userId="2dba2460-96c8-4f94-b74b-5679ed122680" providerId="ADAL" clId="{9E07C32C-79A3-48A5-ADB7-7F1D87516235}" dt="2022-08-04T13:41:48.700" v="1598" actId="571"/>
          <ac:spMkLst>
            <pc:docMk/>
            <pc:sldMk cId="1299525154" sldId="278"/>
            <ac:spMk id="59" creationId="{F190EADA-CBA7-4FDC-8A6E-8A319D544A76}"/>
          </ac:spMkLst>
        </pc:spChg>
        <pc:spChg chg="add mod">
          <ac:chgData name="Sterner, Liz" userId="2dba2460-96c8-4f94-b74b-5679ed122680" providerId="ADAL" clId="{9E07C32C-79A3-48A5-ADB7-7F1D87516235}" dt="2022-08-04T13:41:48.700" v="1598" actId="571"/>
          <ac:spMkLst>
            <pc:docMk/>
            <pc:sldMk cId="1299525154" sldId="278"/>
            <ac:spMk id="61" creationId="{FD768958-2E7D-45C4-B70A-E8F7EA03979F}"/>
          </ac:spMkLst>
        </pc:spChg>
        <pc:spChg chg="add mod">
          <ac:chgData name="Sterner, Liz" userId="2dba2460-96c8-4f94-b74b-5679ed122680" providerId="ADAL" clId="{9E07C32C-79A3-48A5-ADB7-7F1D87516235}" dt="2022-08-04T13:43:07.766" v="1602" actId="208"/>
          <ac:spMkLst>
            <pc:docMk/>
            <pc:sldMk cId="1299525154" sldId="278"/>
            <ac:spMk id="63" creationId="{40C2CB4E-6E70-47FE-9929-4653DFB74822}"/>
          </ac:spMkLst>
        </pc:spChg>
        <pc:spChg chg="add mod">
          <ac:chgData name="Sterner, Liz" userId="2dba2460-96c8-4f94-b74b-5679ed122680" providerId="ADAL" clId="{9E07C32C-79A3-48A5-ADB7-7F1D87516235}" dt="2022-08-04T13:43:48.338" v="1604" actId="208"/>
          <ac:spMkLst>
            <pc:docMk/>
            <pc:sldMk cId="1299525154" sldId="278"/>
            <ac:spMk id="64" creationId="{3C0F3DB3-A2DF-4930-93F0-E7FC4E23D9B0}"/>
          </ac:spMkLst>
        </pc:spChg>
        <pc:grpChg chg="add mod">
          <ac:chgData name="Sterner, Liz" userId="2dba2460-96c8-4f94-b74b-5679ed122680" providerId="ADAL" clId="{9E07C32C-79A3-48A5-ADB7-7F1D87516235}" dt="2022-08-04T13:33:04.872" v="1475" actId="164"/>
          <ac:grpSpMkLst>
            <pc:docMk/>
            <pc:sldMk cId="1299525154" sldId="278"/>
            <ac:grpSpMk id="14" creationId="{089CC82D-08F8-49BC-B3D8-7C560DBF03B9}"/>
          </ac:grpSpMkLst>
        </pc:grpChg>
        <pc:grpChg chg="add mod">
          <ac:chgData name="Sterner, Liz" userId="2dba2460-96c8-4f94-b74b-5679ed122680" providerId="ADAL" clId="{9E07C32C-79A3-48A5-ADB7-7F1D87516235}" dt="2022-08-04T13:33:27.260" v="1482" actId="1076"/>
          <ac:grpSpMkLst>
            <pc:docMk/>
            <pc:sldMk cId="1299525154" sldId="278"/>
            <ac:grpSpMk id="21" creationId="{15BDF76D-03C5-425B-A7C5-087AC7ADA0A2}"/>
          </ac:grpSpMkLst>
        </pc:grpChg>
        <pc:grpChg chg="add mod">
          <ac:chgData name="Sterner, Liz" userId="2dba2460-96c8-4f94-b74b-5679ed122680" providerId="ADAL" clId="{9E07C32C-79A3-48A5-ADB7-7F1D87516235}" dt="2022-08-04T13:33:20.800" v="1481" actId="1076"/>
          <ac:grpSpMkLst>
            <pc:docMk/>
            <pc:sldMk cId="1299525154" sldId="278"/>
            <ac:grpSpMk id="24" creationId="{B60748F9-7FB1-4F6F-B9E3-A1908042C3A7}"/>
          </ac:grpSpMkLst>
        </pc:grpChg>
        <pc:grpChg chg="mod">
          <ac:chgData name="Sterner, Liz" userId="2dba2460-96c8-4f94-b74b-5679ed122680" providerId="ADAL" clId="{9E07C32C-79A3-48A5-ADB7-7F1D87516235}" dt="2022-08-04T13:33:15.796" v="1480"/>
          <ac:grpSpMkLst>
            <pc:docMk/>
            <pc:sldMk cId="1299525154" sldId="278"/>
            <ac:grpSpMk id="25" creationId="{F7FEF0E6-1FD5-4AD7-9A3A-62C553A56ED3}"/>
          </ac:grpSpMkLst>
        </pc:grpChg>
        <pc:grpChg chg="add mod">
          <ac:chgData name="Sterner, Liz" userId="2dba2460-96c8-4f94-b74b-5679ed122680" providerId="ADAL" clId="{9E07C32C-79A3-48A5-ADB7-7F1D87516235}" dt="2022-08-04T13:42:06.336" v="1600" actId="1076"/>
          <ac:grpSpMkLst>
            <pc:docMk/>
            <pc:sldMk cId="1299525154" sldId="278"/>
            <ac:grpSpMk id="62" creationId="{888358F2-091D-4435-873B-9BECF3FEB512}"/>
          </ac:grpSpMkLst>
        </pc:grpChg>
        <pc:picChg chg="add mod">
          <ac:chgData name="Sterner, Liz" userId="2dba2460-96c8-4f94-b74b-5679ed122680" providerId="ADAL" clId="{9E07C32C-79A3-48A5-ADB7-7F1D87516235}" dt="2022-08-04T13:41:59.018" v="1599" actId="164"/>
          <ac:picMkLst>
            <pc:docMk/>
            <pc:sldMk cId="1299525154" sldId="278"/>
            <ac:picMk id="54" creationId="{6F7BC953-7636-495F-85E8-701491A8D60D}"/>
          </ac:picMkLst>
        </pc:picChg>
        <pc:picChg chg="add mod">
          <ac:chgData name="Sterner, Liz" userId="2dba2460-96c8-4f94-b74b-5679ed122680" providerId="ADAL" clId="{9E07C32C-79A3-48A5-ADB7-7F1D87516235}" dt="2022-08-04T13:41:59.018" v="1599" actId="164"/>
          <ac:picMkLst>
            <pc:docMk/>
            <pc:sldMk cId="1299525154" sldId="278"/>
            <ac:picMk id="55" creationId="{EBD96405-E5EA-4383-B553-22CACFD95162}"/>
          </ac:picMkLst>
        </pc:picChg>
        <pc:cxnChg chg="add mod">
          <ac:chgData name="Sterner, Liz" userId="2dba2460-96c8-4f94-b74b-5679ed122680" providerId="ADAL" clId="{9E07C32C-79A3-48A5-ADB7-7F1D87516235}" dt="2022-08-04T13:31:32.693" v="1401" actId="164"/>
          <ac:cxnSpMkLst>
            <pc:docMk/>
            <pc:sldMk cId="1299525154" sldId="278"/>
            <ac:cxnSpMk id="6" creationId="{F2A93D69-F62D-4E54-AF46-3F9A1E56E56B}"/>
          </ac:cxnSpMkLst>
        </pc:cxnChg>
        <pc:cxnChg chg="add mod">
          <ac:chgData name="Sterner, Liz" userId="2dba2460-96c8-4f94-b74b-5679ed122680" providerId="ADAL" clId="{9E07C32C-79A3-48A5-ADB7-7F1D87516235}" dt="2022-08-04T13:31:32.693" v="1401" actId="164"/>
          <ac:cxnSpMkLst>
            <pc:docMk/>
            <pc:sldMk cId="1299525154" sldId="278"/>
            <ac:cxnSpMk id="9" creationId="{D5156F9A-3296-4BDC-B887-7B2F3364F40B}"/>
          </ac:cxnSpMkLst>
        </pc:cxnChg>
        <pc:cxnChg chg="add mod">
          <ac:chgData name="Sterner, Liz" userId="2dba2460-96c8-4f94-b74b-5679ed122680" providerId="ADAL" clId="{9E07C32C-79A3-48A5-ADB7-7F1D87516235}" dt="2022-08-04T13:31:32.693" v="1401" actId="164"/>
          <ac:cxnSpMkLst>
            <pc:docMk/>
            <pc:sldMk cId="1299525154" sldId="278"/>
            <ac:cxnSpMk id="10" creationId="{DC0AD7F3-AF92-43B7-8078-6F5CC81EDE9F}"/>
          </ac:cxnSpMkLst>
        </pc:cxnChg>
        <pc:cxnChg chg="add mod">
          <ac:chgData name="Sterner, Liz" userId="2dba2460-96c8-4f94-b74b-5679ed122680" providerId="ADAL" clId="{9E07C32C-79A3-48A5-ADB7-7F1D87516235}" dt="2022-08-04T13:31:32.693" v="1401" actId="164"/>
          <ac:cxnSpMkLst>
            <pc:docMk/>
            <pc:sldMk cId="1299525154" sldId="278"/>
            <ac:cxnSpMk id="11" creationId="{52B29FAF-83C0-4ACC-80A9-5DF128317D9A}"/>
          </ac:cxnSpMkLst>
        </pc:cxnChg>
        <pc:cxnChg chg="add mod">
          <ac:chgData name="Sterner, Liz" userId="2dba2460-96c8-4f94-b74b-5679ed122680" providerId="ADAL" clId="{9E07C32C-79A3-48A5-ADB7-7F1D87516235}" dt="2022-08-04T13:31:32.693" v="1401" actId="164"/>
          <ac:cxnSpMkLst>
            <pc:docMk/>
            <pc:sldMk cId="1299525154" sldId="278"/>
            <ac:cxnSpMk id="12" creationId="{3D42FD9F-8E2C-4C9D-BFD4-8C679D1A8A36}"/>
          </ac:cxnSpMkLst>
        </pc:cxnChg>
        <pc:cxnChg chg="add mod">
          <ac:chgData name="Sterner, Liz" userId="2dba2460-96c8-4f94-b74b-5679ed122680" providerId="ADAL" clId="{9E07C32C-79A3-48A5-ADB7-7F1D87516235}" dt="2022-08-04T13:31:32.693" v="1401" actId="164"/>
          <ac:cxnSpMkLst>
            <pc:docMk/>
            <pc:sldMk cId="1299525154" sldId="278"/>
            <ac:cxnSpMk id="13" creationId="{A7A996C3-2F04-4007-8A47-8146866BC7BA}"/>
          </ac:cxnSpMkLst>
        </pc:cxnChg>
        <pc:cxnChg chg="mod">
          <ac:chgData name="Sterner, Liz" userId="2dba2460-96c8-4f94-b74b-5679ed122680" providerId="ADAL" clId="{9E07C32C-79A3-48A5-ADB7-7F1D87516235}" dt="2022-08-04T13:33:15.796" v="1480"/>
          <ac:cxnSpMkLst>
            <pc:docMk/>
            <pc:sldMk cId="1299525154" sldId="278"/>
            <ac:cxnSpMk id="32" creationId="{249A447E-1D47-4BEE-9DB6-5FC58F4D03CF}"/>
          </ac:cxnSpMkLst>
        </pc:cxnChg>
        <pc:cxnChg chg="mod">
          <ac:chgData name="Sterner, Liz" userId="2dba2460-96c8-4f94-b74b-5679ed122680" providerId="ADAL" clId="{9E07C32C-79A3-48A5-ADB7-7F1D87516235}" dt="2022-08-04T13:33:15.796" v="1480"/>
          <ac:cxnSpMkLst>
            <pc:docMk/>
            <pc:sldMk cId="1299525154" sldId="278"/>
            <ac:cxnSpMk id="33" creationId="{4493E30E-1294-4AA4-A595-9492D265B6F4}"/>
          </ac:cxnSpMkLst>
        </pc:cxnChg>
        <pc:cxnChg chg="mod">
          <ac:chgData name="Sterner, Liz" userId="2dba2460-96c8-4f94-b74b-5679ed122680" providerId="ADAL" clId="{9E07C32C-79A3-48A5-ADB7-7F1D87516235}" dt="2022-08-04T13:33:15.796" v="1480"/>
          <ac:cxnSpMkLst>
            <pc:docMk/>
            <pc:sldMk cId="1299525154" sldId="278"/>
            <ac:cxnSpMk id="34" creationId="{FAD93BF3-208D-4A28-82C8-9B2B1747D895}"/>
          </ac:cxnSpMkLst>
        </pc:cxnChg>
        <pc:cxnChg chg="mod">
          <ac:chgData name="Sterner, Liz" userId="2dba2460-96c8-4f94-b74b-5679ed122680" providerId="ADAL" clId="{9E07C32C-79A3-48A5-ADB7-7F1D87516235}" dt="2022-08-04T13:33:15.796" v="1480"/>
          <ac:cxnSpMkLst>
            <pc:docMk/>
            <pc:sldMk cId="1299525154" sldId="278"/>
            <ac:cxnSpMk id="35" creationId="{B9FE9E36-8782-4825-A329-BE90E5ACEDC3}"/>
          </ac:cxnSpMkLst>
        </pc:cxnChg>
        <pc:cxnChg chg="mod">
          <ac:chgData name="Sterner, Liz" userId="2dba2460-96c8-4f94-b74b-5679ed122680" providerId="ADAL" clId="{9E07C32C-79A3-48A5-ADB7-7F1D87516235}" dt="2022-08-04T13:33:15.796" v="1480"/>
          <ac:cxnSpMkLst>
            <pc:docMk/>
            <pc:sldMk cId="1299525154" sldId="278"/>
            <ac:cxnSpMk id="36" creationId="{EE7514CA-71BA-41A5-B60C-41D5B38FE888}"/>
          </ac:cxnSpMkLst>
        </pc:cxnChg>
        <pc:cxnChg chg="mod">
          <ac:chgData name="Sterner, Liz" userId="2dba2460-96c8-4f94-b74b-5679ed122680" providerId="ADAL" clId="{9E07C32C-79A3-48A5-ADB7-7F1D87516235}" dt="2022-08-04T13:33:15.796" v="1480"/>
          <ac:cxnSpMkLst>
            <pc:docMk/>
            <pc:sldMk cId="1299525154" sldId="278"/>
            <ac:cxnSpMk id="37" creationId="{1288024E-D6C6-412B-A71E-4330417B0BA3}"/>
          </ac:cxnSpMkLst>
        </pc:cxnChg>
        <pc:cxnChg chg="add del mod">
          <ac:chgData name="Sterner, Liz" userId="2dba2460-96c8-4f94-b74b-5679ed122680" providerId="ADAL" clId="{9E07C32C-79A3-48A5-ADB7-7F1D87516235}" dt="2022-08-04T13:38:57.380" v="1572" actId="478"/>
          <ac:cxnSpMkLst>
            <pc:docMk/>
            <pc:sldMk cId="1299525154" sldId="278"/>
            <ac:cxnSpMk id="39" creationId="{624277B2-5EB3-4CBF-98F6-A580B0C9530B}"/>
          </ac:cxnSpMkLst>
        </pc:cxnChg>
        <pc:cxnChg chg="add mod">
          <ac:chgData name="Sterner, Liz" userId="2dba2460-96c8-4f94-b74b-5679ed122680" providerId="ADAL" clId="{9E07C32C-79A3-48A5-ADB7-7F1D87516235}" dt="2022-08-04T13:34:43.337" v="1489" actId="1076"/>
          <ac:cxnSpMkLst>
            <pc:docMk/>
            <pc:sldMk cId="1299525154" sldId="278"/>
            <ac:cxnSpMk id="40" creationId="{4C32EA81-01B0-45E3-AC51-BD5F70ACC622}"/>
          </ac:cxnSpMkLst>
        </pc:cxnChg>
        <pc:cxnChg chg="add mod">
          <ac:chgData name="Sterner, Liz" userId="2dba2460-96c8-4f94-b74b-5679ed122680" providerId="ADAL" clId="{9E07C32C-79A3-48A5-ADB7-7F1D87516235}" dt="2022-08-04T13:35:16.448" v="1504" actId="1037"/>
          <ac:cxnSpMkLst>
            <pc:docMk/>
            <pc:sldMk cId="1299525154" sldId="278"/>
            <ac:cxnSpMk id="41" creationId="{2C742794-0FB7-487B-B75C-CDF31C8A8EC5}"/>
          </ac:cxnSpMkLst>
        </pc:cxnChg>
        <pc:cxnChg chg="add mod">
          <ac:chgData name="Sterner, Liz" userId="2dba2460-96c8-4f94-b74b-5679ed122680" providerId="ADAL" clId="{9E07C32C-79A3-48A5-ADB7-7F1D87516235}" dt="2022-08-04T13:35:05.669" v="1498" actId="1076"/>
          <ac:cxnSpMkLst>
            <pc:docMk/>
            <pc:sldMk cId="1299525154" sldId="278"/>
            <ac:cxnSpMk id="42" creationId="{B18812A5-778D-4497-8DD8-FF622742385A}"/>
          </ac:cxnSpMkLst>
        </pc:cxnChg>
        <pc:cxnChg chg="add mod">
          <ac:chgData name="Sterner, Liz" userId="2dba2460-96c8-4f94-b74b-5679ed122680" providerId="ADAL" clId="{9E07C32C-79A3-48A5-ADB7-7F1D87516235}" dt="2022-08-04T13:35:21.136" v="1505" actId="1035"/>
          <ac:cxnSpMkLst>
            <pc:docMk/>
            <pc:sldMk cId="1299525154" sldId="278"/>
            <ac:cxnSpMk id="43" creationId="{28494E87-74F6-4E79-AC10-DDFB3C7A9F2B}"/>
          </ac:cxnSpMkLst>
        </pc:cxnChg>
        <pc:cxnChg chg="add mod">
          <ac:chgData name="Sterner, Liz" userId="2dba2460-96c8-4f94-b74b-5679ed122680" providerId="ADAL" clId="{9E07C32C-79A3-48A5-ADB7-7F1D87516235}" dt="2022-08-04T13:35:38.147" v="1508" actId="1076"/>
          <ac:cxnSpMkLst>
            <pc:docMk/>
            <pc:sldMk cId="1299525154" sldId="278"/>
            <ac:cxnSpMk id="44" creationId="{63DCF7F3-B520-4600-838E-7569BFEED423}"/>
          </ac:cxnSpMkLst>
        </pc:cxnChg>
        <pc:cxnChg chg="add mod">
          <ac:chgData name="Sterner, Liz" userId="2dba2460-96c8-4f94-b74b-5679ed122680" providerId="ADAL" clId="{9E07C32C-79A3-48A5-ADB7-7F1D87516235}" dt="2022-08-04T13:35:44.234" v="1518" actId="1037"/>
          <ac:cxnSpMkLst>
            <pc:docMk/>
            <pc:sldMk cId="1299525154" sldId="278"/>
            <ac:cxnSpMk id="45" creationId="{CE9F0D37-61B7-455F-BBC4-8559742C9C52}"/>
          </ac:cxnSpMkLst>
        </pc:cxnChg>
        <pc:cxnChg chg="add mod">
          <ac:chgData name="Sterner, Liz" userId="2dba2460-96c8-4f94-b74b-5679ed122680" providerId="ADAL" clId="{9E07C32C-79A3-48A5-ADB7-7F1D87516235}" dt="2022-08-04T13:36:17.012" v="1524" actId="1076"/>
          <ac:cxnSpMkLst>
            <pc:docMk/>
            <pc:sldMk cId="1299525154" sldId="278"/>
            <ac:cxnSpMk id="46" creationId="{7A133D01-D6A4-4E44-84C8-0E97EF14B428}"/>
          </ac:cxnSpMkLst>
        </pc:cxnChg>
        <pc:cxnChg chg="add mod">
          <ac:chgData name="Sterner, Liz" userId="2dba2460-96c8-4f94-b74b-5679ed122680" providerId="ADAL" clId="{9E07C32C-79A3-48A5-ADB7-7F1D87516235}" dt="2022-08-04T13:37:46.463" v="1562" actId="1035"/>
          <ac:cxnSpMkLst>
            <pc:docMk/>
            <pc:sldMk cId="1299525154" sldId="278"/>
            <ac:cxnSpMk id="47" creationId="{DA60EB04-491C-40B7-BAE9-D44F05096EE4}"/>
          </ac:cxnSpMkLst>
        </pc:cxnChg>
        <pc:cxnChg chg="add mod">
          <ac:chgData name="Sterner, Liz" userId="2dba2460-96c8-4f94-b74b-5679ed122680" providerId="ADAL" clId="{9E07C32C-79A3-48A5-ADB7-7F1D87516235}" dt="2022-08-04T13:36:33.142" v="1537" actId="1037"/>
          <ac:cxnSpMkLst>
            <pc:docMk/>
            <pc:sldMk cId="1299525154" sldId="278"/>
            <ac:cxnSpMk id="48" creationId="{80597365-C494-4F06-B38E-847E2D631F99}"/>
          </ac:cxnSpMkLst>
        </pc:cxnChg>
        <pc:cxnChg chg="add mod">
          <ac:chgData name="Sterner, Liz" userId="2dba2460-96c8-4f94-b74b-5679ed122680" providerId="ADAL" clId="{9E07C32C-79A3-48A5-ADB7-7F1D87516235}" dt="2022-08-04T13:36:24.637" v="1533" actId="1037"/>
          <ac:cxnSpMkLst>
            <pc:docMk/>
            <pc:sldMk cId="1299525154" sldId="278"/>
            <ac:cxnSpMk id="49" creationId="{CB6E39C1-FD3C-4FF7-B448-EEC0FF527955}"/>
          </ac:cxnSpMkLst>
        </pc:cxnChg>
        <pc:cxnChg chg="add mod">
          <ac:chgData name="Sterner, Liz" userId="2dba2460-96c8-4f94-b74b-5679ed122680" providerId="ADAL" clId="{9E07C32C-79A3-48A5-ADB7-7F1D87516235}" dt="2022-08-04T13:37:30.525" v="1557" actId="1038"/>
          <ac:cxnSpMkLst>
            <pc:docMk/>
            <pc:sldMk cId="1299525154" sldId="278"/>
            <ac:cxnSpMk id="50" creationId="{A20CC5FC-49F2-4820-8E41-633A9D04C27A}"/>
          </ac:cxnSpMkLst>
        </pc:cxnChg>
        <pc:cxnChg chg="add mod">
          <ac:chgData name="Sterner, Liz" userId="2dba2460-96c8-4f94-b74b-5679ed122680" providerId="ADAL" clId="{9E07C32C-79A3-48A5-ADB7-7F1D87516235}" dt="2022-08-04T13:37:14.044" v="1544" actId="1076"/>
          <ac:cxnSpMkLst>
            <pc:docMk/>
            <pc:sldMk cId="1299525154" sldId="278"/>
            <ac:cxnSpMk id="51" creationId="{AE276128-DFE7-4161-9D07-AEF49767591E}"/>
          </ac:cxnSpMkLst>
        </pc:cxnChg>
        <pc:cxnChg chg="add mod">
          <ac:chgData name="Sterner, Liz" userId="2dba2460-96c8-4f94-b74b-5679ed122680" providerId="ADAL" clId="{9E07C32C-79A3-48A5-ADB7-7F1D87516235}" dt="2022-08-04T13:37:23.458" v="1552" actId="1036"/>
          <ac:cxnSpMkLst>
            <pc:docMk/>
            <pc:sldMk cId="1299525154" sldId="278"/>
            <ac:cxnSpMk id="52" creationId="{B686080F-B2A3-40A6-AD08-76F8D093CE16}"/>
          </ac:cxnSpMkLst>
        </pc:cxnChg>
        <pc:cxnChg chg="add mod">
          <ac:chgData name="Sterner, Liz" userId="2dba2460-96c8-4f94-b74b-5679ed122680" providerId="ADAL" clId="{9E07C32C-79A3-48A5-ADB7-7F1D87516235}" dt="2022-08-04T13:38:49.872" v="1571" actId="1036"/>
          <ac:cxnSpMkLst>
            <pc:docMk/>
            <pc:sldMk cId="1299525154" sldId="278"/>
            <ac:cxnSpMk id="53" creationId="{60DBAF61-D17C-4DB1-87AF-A391BEC75450}"/>
          </ac:cxnSpMkLst>
        </pc:cxnChg>
        <pc:cxnChg chg="add mod">
          <ac:chgData name="Sterner, Liz" userId="2dba2460-96c8-4f94-b74b-5679ed122680" providerId="ADAL" clId="{9E07C32C-79A3-48A5-ADB7-7F1D87516235}" dt="2022-08-04T13:41:59.018" v="1599" actId="164"/>
          <ac:cxnSpMkLst>
            <pc:docMk/>
            <pc:sldMk cId="1299525154" sldId="278"/>
            <ac:cxnSpMk id="57" creationId="{24383D31-0CF1-4927-AB7F-9C35CC2428B7}"/>
          </ac:cxnSpMkLst>
        </pc:cxnChg>
        <pc:cxnChg chg="add mod">
          <ac:chgData name="Sterner, Liz" userId="2dba2460-96c8-4f94-b74b-5679ed122680" providerId="ADAL" clId="{9E07C32C-79A3-48A5-ADB7-7F1D87516235}" dt="2022-08-04T13:41:48.700" v="1598" actId="571"/>
          <ac:cxnSpMkLst>
            <pc:docMk/>
            <pc:sldMk cId="1299525154" sldId="278"/>
            <ac:cxnSpMk id="60" creationId="{EDB29DE2-7CB2-4DF7-8524-5E53F540D656}"/>
          </ac:cxnSpMkLst>
        </pc:cxnChg>
      </pc:sldChg>
      <pc:sldChg chg="addSp delSp modSp mod">
        <pc:chgData name="Sterner, Liz" userId="2dba2460-96c8-4f94-b74b-5679ed122680" providerId="ADAL" clId="{9E07C32C-79A3-48A5-ADB7-7F1D87516235}" dt="2022-08-04T17:16:58.109" v="1960" actId="1076"/>
        <pc:sldMkLst>
          <pc:docMk/>
          <pc:sldMk cId="4003235950" sldId="279"/>
        </pc:sldMkLst>
        <pc:spChg chg="mod">
          <ac:chgData name="Sterner, Liz" userId="2dba2460-96c8-4f94-b74b-5679ed122680" providerId="ADAL" clId="{9E07C32C-79A3-48A5-ADB7-7F1D87516235}" dt="2022-08-03T17:55:58.438" v="863" actId="14100"/>
          <ac:spMkLst>
            <pc:docMk/>
            <pc:sldMk cId="4003235950" sldId="279"/>
            <ac:spMk id="4" creationId="{00000000-0000-0000-0000-000000000000}"/>
          </ac:spMkLst>
        </pc:spChg>
        <pc:spChg chg="add del mod">
          <ac:chgData name="Sterner, Liz" userId="2dba2460-96c8-4f94-b74b-5679ed122680" providerId="ADAL" clId="{9E07C32C-79A3-48A5-ADB7-7F1D87516235}" dt="2022-08-02T17:37:40.459" v="861" actId="478"/>
          <ac:spMkLst>
            <pc:docMk/>
            <pc:sldMk cId="4003235950" sldId="279"/>
            <ac:spMk id="5" creationId="{47511C4C-C072-4A81-9B6A-34FF8BE73901}"/>
          </ac:spMkLst>
        </pc:spChg>
        <pc:spChg chg="add mod">
          <ac:chgData name="Sterner, Liz" userId="2dba2460-96c8-4f94-b74b-5679ed122680" providerId="ADAL" clId="{9E07C32C-79A3-48A5-ADB7-7F1D87516235}" dt="2022-08-03T18:25:18.269" v="880" actId="1076"/>
          <ac:spMkLst>
            <pc:docMk/>
            <pc:sldMk cId="4003235950" sldId="279"/>
            <ac:spMk id="9" creationId="{7A1A520F-FA88-49FE-B1A1-B06FD7C73B9A}"/>
          </ac:spMkLst>
        </pc:spChg>
        <pc:spChg chg="add mod">
          <ac:chgData name="Sterner, Liz" userId="2dba2460-96c8-4f94-b74b-5679ed122680" providerId="ADAL" clId="{9E07C32C-79A3-48A5-ADB7-7F1D87516235}" dt="2022-08-03T18:25:13.162" v="879" actId="1076"/>
          <ac:spMkLst>
            <pc:docMk/>
            <pc:sldMk cId="4003235950" sldId="279"/>
            <ac:spMk id="10" creationId="{87058DAB-7A1A-4E90-8347-ADA7FEC475B8}"/>
          </ac:spMkLst>
        </pc:spChg>
        <pc:spChg chg="add mod">
          <ac:chgData name="Sterner, Liz" userId="2dba2460-96c8-4f94-b74b-5679ed122680" providerId="ADAL" clId="{9E07C32C-79A3-48A5-ADB7-7F1D87516235}" dt="2022-08-03T18:26:27.389" v="924" actId="1038"/>
          <ac:spMkLst>
            <pc:docMk/>
            <pc:sldMk cId="4003235950" sldId="279"/>
            <ac:spMk id="11" creationId="{9670BED5-E426-45C1-96FB-0E74AC3A92B5}"/>
          </ac:spMkLst>
        </pc:spChg>
        <pc:spChg chg="add mod">
          <ac:chgData name="Sterner, Liz" userId="2dba2460-96c8-4f94-b74b-5679ed122680" providerId="ADAL" clId="{9E07C32C-79A3-48A5-ADB7-7F1D87516235}" dt="2022-08-03T18:26:18.373" v="918" actId="1037"/>
          <ac:spMkLst>
            <pc:docMk/>
            <pc:sldMk cId="4003235950" sldId="279"/>
            <ac:spMk id="12" creationId="{9E520579-984E-4101-9092-427A0BEC15B4}"/>
          </ac:spMkLst>
        </pc:spChg>
        <pc:spChg chg="add mod">
          <ac:chgData name="Sterner, Liz" userId="2dba2460-96c8-4f94-b74b-5679ed122680" providerId="ADAL" clId="{9E07C32C-79A3-48A5-ADB7-7F1D87516235}" dt="2022-08-03T18:26:11.544" v="915" actId="1037"/>
          <ac:spMkLst>
            <pc:docMk/>
            <pc:sldMk cId="4003235950" sldId="279"/>
            <ac:spMk id="13" creationId="{C15CE288-DD39-4B6C-85F5-51D35B639A01}"/>
          </ac:spMkLst>
        </pc:spChg>
        <pc:spChg chg="add mod">
          <ac:chgData name="Sterner, Liz" userId="2dba2460-96c8-4f94-b74b-5679ed122680" providerId="ADAL" clId="{9E07C32C-79A3-48A5-ADB7-7F1D87516235}" dt="2022-08-03T18:26:04.987" v="912" actId="1037"/>
          <ac:spMkLst>
            <pc:docMk/>
            <pc:sldMk cId="4003235950" sldId="279"/>
            <ac:spMk id="14" creationId="{D5D2B457-3944-4270-9E9D-90DC4025510D}"/>
          </ac:spMkLst>
        </pc:spChg>
        <pc:spChg chg="add mod">
          <ac:chgData name="Sterner, Liz" userId="2dba2460-96c8-4f94-b74b-5679ed122680" providerId="ADAL" clId="{9E07C32C-79A3-48A5-ADB7-7F1D87516235}" dt="2022-08-03T18:25:57.078" v="906" actId="1038"/>
          <ac:spMkLst>
            <pc:docMk/>
            <pc:sldMk cId="4003235950" sldId="279"/>
            <ac:spMk id="15" creationId="{D1864B2D-F5CB-4A5A-BB14-6A7EFF9024EC}"/>
          </ac:spMkLst>
        </pc:spChg>
        <pc:spChg chg="add mod">
          <ac:chgData name="Sterner, Liz" userId="2dba2460-96c8-4f94-b74b-5679ed122680" providerId="ADAL" clId="{9E07C32C-79A3-48A5-ADB7-7F1D87516235}" dt="2022-08-03T18:25:51.218" v="900" actId="1036"/>
          <ac:spMkLst>
            <pc:docMk/>
            <pc:sldMk cId="4003235950" sldId="279"/>
            <ac:spMk id="16" creationId="{1C94CB0E-A781-42C2-8B0F-0532B9FDE25E}"/>
          </ac:spMkLst>
        </pc:spChg>
        <pc:spChg chg="add mod">
          <ac:chgData name="Sterner, Liz" userId="2dba2460-96c8-4f94-b74b-5679ed122680" providerId="ADAL" clId="{9E07C32C-79A3-48A5-ADB7-7F1D87516235}" dt="2022-08-04T17:16:58.109" v="1960" actId="1076"/>
          <ac:spMkLst>
            <pc:docMk/>
            <pc:sldMk cId="4003235950" sldId="279"/>
            <ac:spMk id="17" creationId="{66DB5186-D3F7-4AB5-8FCE-401C488BF846}"/>
          </ac:spMkLst>
        </pc:spChg>
        <pc:spChg chg="add mod">
          <ac:chgData name="Sterner, Liz" userId="2dba2460-96c8-4f94-b74b-5679ed122680" providerId="ADAL" clId="{9E07C32C-79A3-48A5-ADB7-7F1D87516235}" dt="2022-08-04T17:16:55.335" v="1959" actId="1076"/>
          <ac:spMkLst>
            <pc:docMk/>
            <pc:sldMk cId="4003235950" sldId="279"/>
            <ac:spMk id="18" creationId="{13BAC86B-A7FB-4C47-AF72-FF3C52259DF2}"/>
          </ac:spMkLst>
        </pc:spChg>
        <pc:spChg chg="add mod">
          <ac:chgData name="Sterner, Liz" userId="2dba2460-96c8-4f94-b74b-5679ed122680" providerId="ADAL" clId="{9E07C32C-79A3-48A5-ADB7-7F1D87516235}" dt="2022-08-04T17:16:51.562" v="1958" actId="1076"/>
          <ac:spMkLst>
            <pc:docMk/>
            <pc:sldMk cId="4003235950" sldId="279"/>
            <ac:spMk id="19" creationId="{2A7FB86C-D9A2-44E1-991D-8A6127FBB9F9}"/>
          </ac:spMkLst>
        </pc:spChg>
        <pc:spChg chg="add del mod">
          <ac:chgData name="Sterner, Liz" userId="2dba2460-96c8-4f94-b74b-5679ed122680" providerId="ADAL" clId="{9E07C32C-79A3-48A5-ADB7-7F1D87516235}" dt="2022-08-04T17:16:44.532" v="1957" actId="478"/>
          <ac:spMkLst>
            <pc:docMk/>
            <pc:sldMk cId="4003235950" sldId="279"/>
            <ac:spMk id="20" creationId="{4B46A73D-7B1B-4E6E-AEC8-2FC54412B452}"/>
          </ac:spMkLst>
        </pc:spChg>
        <pc:spChg chg="add mod">
          <ac:chgData name="Sterner, Liz" userId="2dba2460-96c8-4f94-b74b-5679ed122680" providerId="ADAL" clId="{9E07C32C-79A3-48A5-ADB7-7F1D87516235}" dt="2022-08-03T18:34:53.918" v="1375" actId="20577"/>
          <ac:spMkLst>
            <pc:docMk/>
            <pc:sldMk cId="4003235950" sldId="279"/>
            <ac:spMk id="21" creationId="{94CD2578-100D-40CB-B06D-3A1894D79DD7}"/>
          </ac:spMkLst>
        </pc:spChg>
        <pc:picChg chg="add del">
          <ac:chgData name="Sterner, Liz" userId="2dba2460-96c8-4f94-b74b-5679ed122680" providerId="ADAL" clId="{9E07C32C-79A3-48A5-ADB7-7F1D87516235}" dt="2022-08-03T17:58:12.238" v="865" actId="478"/>
          <ac:picMkLst>
            <pc:docMk/>
            <pc:sldMk cId="4003235950" sldId="279"/>
            <ac:picMk id="6" creationId="{1771F39D-2A68-4785-9B13-A5630B49D851}"/>
          </ac:picMkLst>
        </pc:picChg>
        <pc:picChg chg="add mod">
          <ac:chgData name="Sterner, Liz" userId="2dba2460-96c8-4f94-b74b-5679ed122680" providerId="ADAL" clId="{9E07C32C-79A3-48A5-ADB7-7F1D87516235}" dt="2022-08-03T18:30:03.817" v="1108" actId="1076"/>
          <ac:picMkLst>
            <pc:docMk/>
            <pc:sldMk cId="4003235950" sldId="279"/>
            <ac:picMk id="7" creationId="{E5EC70DD-7891-43DB-98B8-405E800A3EAD}"/>
          </ac:picMkLst>
        </pc:picChg>
        <pc:picChg chg="add mod">
          <ac:chgData name="Sterner, Liz" userId="2dba2460-96c8-4f94-b74b-5679ed122680" providerId="ADAL" clId="{9E07C32C-79A3-48A5-ADB7-7F1D87516235}" dt="2022-08-03T18:24:36.474" v="874" actId="1076"/>
          <ac:picMkLst>
            <pc:docMk/>
            <pc:sldMk cId="4003235950" sldId="279"/>
            <ac:picMk id="8" creationId="{7ACF3CA2-9E22-4949-96A5-B5E88F710837}"/>
          </ac:picMkLst>
        </pc:picChg>
      </pc:sldChg>
      <pc:sldChg chg="addSp delSp modSp mod ord">
        <pc:chgData name="Sterner, Liz" userId="2dba2460-96c8-4f94-b74b-5679ed122680" providerId="ADAL" clId="{9E07C32C-79A3-48A5-ADB7-7F1D87516235}" dt="2022-08-03T18:34:25.247" v="1323" actId="1035"/>
        <pc:sldMkLst>
          <pc:docMk/>
          <pc:sldMk cId="1661103842" sldId="280"/>
        </pc:sldMkLst>
        <pc:spChg chg="mod">
          <ac:chgData name="Sterner, Liz" userId="2dba2460-96c8-4f94-b74b-5679ed122680" providerId="ADAL" clId="{9E07C32C-79A3-48A5-ADB7-7F1D87516235}" dt="2022-08-02T17:08:47.355" v="199" actId="403"/>
          <ac:spMkLst>
            <pc:docMk/>
            <pc:sldMk cId="1661103842" sldId="280"/>
            <ac:spMk id="2" creationId="{00000000-0000-0000-0000-000000000000}"/>
          </ac:spMkLst>
        </pc:spChg>
        <pc:spChg chg="mod">
          <ac:chgData name="Sterner, Liz" userId="2dba2460-96c8-4f94-b74b-5679ed122680" providerId="ADAL" clId="{9E07C32C-79A3-48A5-ADB7-7F1D87516235}" dt="2022-08-02T17:13:13.279" v="520" actId="14100"/>
          <ac:spMkLst>
            <pc:docMk/>
            <pc:sldMk cId="1661103842" sldId="280"/>
            <ac:spMk id="3" creationId="{00000000-0000-0000-0000-000000000000}"/>
          </ac:spMkLst>
        </pc:spChg>
        <pc:spChg chg="add mod">
          <ac:chgData name="Sterner, Liz" userId="2dba2460-96c8-4f94-b74b-5679ed122680" providerId="ADAL" clId="{9E07C32C-79A3-48A5-ADB7-7F1D87516235}" dt="2022-08-03T18:34:25.247" v="1323" actId="1035"/>
          <ac:spMkLst>
            <pc:docMk/>
            <pc:sldMk cId="1661103842" sldId="280"/>
            <ac:spMk id="5" creationId="{5761990C-E7A0-45A5-B657-DB300BF6D40F}"/>
          </ac:spMkLst>
        </pc:spChg>
        <pc:spChg chg="add del mod">
          <ac:chgData name="Sterner, Liz" userId="2dba2460-96c8-4f94-b74b-5679ed122680" providerId="ADAL" clId="{9E07C32C-79A3-48A5-ADB7-7F1D87516235}" dt="2022-08-02T17:08:53.501" v="200" actId="478"/>
          <ac:spMkLst>
            <pc:docMk/>
            <pc:sldMk cId="1661103842" sldId="280"/>
            <ac:spMk id="5" creationId="{99824AB1-3582-416F-AB2C-440043C336E7}"/>
          </ac:spMkLst>
        </pc:spChg>
        <pc:spChg chg="add del">
          <ac:chgData name="Sterner, Liz" userId="2dba2460-96c8-4f94-b74b-5679ed122680" providerId="ADAL" clId="{9E07C32C-79A3-48A5-ADB7-7F1D87516235}" dt="2022-08-02T17:14:12.623" v="539" actId="478"/>
          <ac:spMkLst>
            <pc:docMk/>
            <pc:sldMk cId="1661103842" sldId="280"/>
            <ac:spMk id="8" creationId="{3085FBE5-96F6-45B2-9C24-17C7AA5932AB}"/>
          </ac:spMkLst>
        </pc:spChg>
        <pc:spChg chg="add mod">
          <ac:chgData name="Sterner, Liz" userId="2dba2460-96c8-4f94-b74b-5679ed122680" providerId="ADAL" clId="{9E07C32C-79A3-48A5-ADB7-7F1D87516235}" dt="2022-08-02T17:17:13.851" v="571" actId="164"/>
          <ac:spMkLst>
            <pc:docMk/>
            <pc:sldMk cId="1661103842" sldId="280"/>
            <ac:spMk id="9" creationId="{FE6130F3-3EEE-4EA1-B430-7CD14BC5F15A}"/>
          </ac:spMkLst>
        </pc:spChg>
        <pc:spChg chg="add mod">
          <ac:chgData name="Sterner, Liz" userId="2dba2460-96c8-4f94-b74b-5679ed122680" providerId="ADAL" clId="{9E07C32C-79A3-48A5-ADB7-7F1D87516235}" dt="2022-08-02T17:17:13.851" v="571" actId="164"/>
          <ac:spMkLst>
            <pc:docMk/>
            <pc:sldMk cId="1661103842" sldId="280"/>
            <ac:spMk id="10" creationId="{375110F4-62D6-4D4C-AC1E-13599F3C9657}"/>
          </ac:spMkLst>
        </pc:spChg>
        <pc:spChg chg="add del mod">
          <ac:chgData name="Sterner, Liz" userId="2dba2460-96c8-4f94-b74b-5679ed122680" providerId="ADAL" clId="{9E07C32C-79A3-48A5-ADB7-7F1D87516235}" dt="2022-08-02T17:14:35.914" v="545" actId="478"/>
          <ac:spMkLst>
            <pc:docMk/>
            <pc:sldMk cId="1661103842" sldId="280"/>
            <ac:spMk id="11" creationId="{4677C99D-3B2C-4E86-BFAF-217FADBB3E74}"/>
          </ac:spMkLst>
        </pc:spChg>
        <pc:spChg chg="add mod">
          <ac:chgData name="Sterner, Liz" userId="2dba2460-96c8-4f94-b74b-5679ed122680" providerId="ADAL" clId="{9E07C32C-79A3-48A5-ADB7-7F1D87516235}" dt="2022-08-02T17:15:13.491" v="559" actId="1076"/>
          <ac:spMkLst>
            <pc:docMk/>
            <pc:sldMk cId="1661103842" sldId="280"/>
            <ac:spMk id="12" creationId="{841855CF-2087-4ACE-9845-95800D2AEF93}"/>
          </ac:spMkLst>
        </pc:spChg>
        <pc:spChg chg="add mod">
          <ac:chgData name="Sterner, Liz" userId="2dba2460-96c8-4f94-b74b-5679ed122680" providerId="ADAL" clId="{9E07C32C-79A3-48A5-ADB7-7F1D87516235}" dt="2022-08-02T17:15:07.324" v="558" actId="1076"/>
          <ac:spMkLst>
            <pc:docMk/>
            <pc:sldMk cId="1661103842" sldId="280"/>
            <ac:spMk id="13" creationId="{5D90DC8D-A457-4DCE-B3B4-253EC1732010}"/>
          </ac:spMkLst>
        </pc:spChg>
        <pc:spChg chg="add mod">
          <ac:chgData name="Sterner, Liz" userId="2dba2460-96c8-4f94-b74b-5679ed122680" providerId="ADAL" clId="{9E07C32C-79A3-48A5-ADB7-7F1D87516235}" dt="2022-08-02T17:15:02.676" v="557" actId="1037"/>
          <ac:spMkLst>
            <pc:docMk/>
            <pc:sldMk cId="1661103842" sldId="280"/>
            <ac:spMk id="14" creationId="{C87DB183-DFD7-4129-BE55-F7E801F0AD1F}"/>
          </ac:spMkLst>
        </pc:spChg>
        <pc:spChg chg="add mod">
          <ac:chgData name="Sterner, Liz" userId="2dba2460-96c8-4f94-b74b-5679ed122680" providerId="ADAL" clId="{9E07C32C-79A3-48A5-ADB7-7F1D87516235}" dt="2022-08-02T17:16:28.477" v="568" actId="1076"/>
          <ac:spMkLst>
            <pc:docMk/>
            <pc:sldMk cId="1661103842" sldId="280"/>
            <ac:spMk id="16" creationId="{18BC383C-9B6D-4D86-90C1-6B29A5ADDA01}"/>
          </ac:spMkLst>
        </pc:spChg>
        <pc:spChg chg="add mod">
          <ac:chgData name="Sterner, Liz" userId="2dba2460-96c8-4f94-b74b-5679ed122680" providerId="ADAL" clId="{9E07C32C-79A3-48A5-ADB7-7F1D87516235}" dt="2022-08-02T17:16:56.613" v="569" actId="164"/>
          <ac:spMkLst>
            <pc:docMk/>
            <pc:sldMk cId="1661103842" sldId="280"/>
            <ac:spMk id="17" creationId="{D48B2FD5-990B-41EA-AA2F-305A87D7429A}"/>
          </ac:spMkLst>
        </pc:spChg>
        <pc:spChg chg="add mod">
          <ac:chgData name="Sterner, Liz" userId="2dba2460-96c8-4f94-b74b-5679ed122680" providerId="ADAL" clId="{9E07C32C-79A3-48A5-ADB7-7F1D87516235}" dt="2022-08-02T17:21:15.117" v="617" actId="207"/>
          <ac:spMkLst>
            <pc:docMk/>
            <pc:sldMk cId="1661103842" sldId="280"/>
            <ac:spMk id="20" creationId="{65D21BBE-FAA4-4C13-B3E1-6C22B52B912C}"/>
          </ac:spMkLst>
        </pc:spChg>
        <pc:grpChg chg="add mod">
          <ac:chgData name="Sterner, Liz" userId="2dba2460-96c8-4f94-b74b-5679ed122680" providerId="ADAL" clId="{9E07C32C-79A3-48A5-ADB7-7F1D87516235}" dt="2022-08-02T17:17:00.165" v="570" actId="1076"/>
          <ac:grpSpMkLst>
            <pc:docMk/>
            <pc:sldMk cId="1661103842" sldId="280"/>
            <ac:grpSpMk id="18" creationId="{2F9AF340-4424-4F2C-9B01-DC9649FE0CD7}"/>
          </ac:grpSpMkLst>
        </pc:grpChg>
        <pc:grpChg chg="add mod">
          <ac:chgData name="Sterner, Liz" userId="2dba2460-96c8-4f94-b74b-5679ed122680" providerId="ADAL" clId="{9E07C32C-79A3-48A5-ADB7-7F1D87516235}" dt="2022-08-02T17:17:16.453" v="572" actId="1076"/>
          <ac:grpSpMkLst>
            <pc:docMk/>
            <pc:sldMk cId="1661103842" sldId="280"/>
            <ac:grpSpMk id="19" creationId="{C1165DC7-E5D0-4832-9316-9EB87C32124A}"/>
          </ac:grpSpMkLst>
        </pc:grpChg>
        <pc:picChg chg="add mod modCrop">
          <ac:chgData name="Sterner, Liz" userId="2dba2460-96c8-4f94-b74b-5679ed122680" providerId="ADAL" clId="{9E07C32C-79A3-48A5-ADB7-7F1D87516235}" dt="2022-08-02T17:13:16.975" v="535" actId="1035"/>
          <ac:picMkLst>
            <pc:docMk/>
            <pc:sldMk cId="1661103842" sldId="280"/>
            <ac:picMk id="6" creationId="{874BB5C9-DCB2-4853-9C91-EF235E5EAD8F}"/>
          </ac:picMkLst>
        </pc:picChg>
        <pc:picChg chg="add mod">
          <ac:chgData name="Sterner, Liz" userId="2dba2460-96c8-4f94-b74b-5679ed122680" providerId="ADAL" clId="{9E07C32C-79A3-48A5-ADB7-7F1D87516235}" dt="2022-08-02T17:17:13.851" v="571" actId="164"/>
          <ac:picMkLst>
            <pc:docMk/>
            <pc:sldMk cId="1661103842" sldId="280"/>
            <ac:picMk id="7" creationId="{E8A55AA6-546D-4B4A-9660-93A86DFA7900}"/>
          </ac:picMkLst>
        </pc:picChg>
        <pc:picChg chg="add mod">
          <ac:chgData name="Sterner, Liz" userId="2dba2460-96c8-4f94-b74b-5679ed122680" providerId="ADAL" clId="{9E07C32C-79A3-48A5-ADB7-7F1D87516235}" dt="2022-08-02T17:16:56.613" v="569" actId="164"/>
          <ac:picMkLst>
            <pc:docMk/>
            <pc:sldMk cId="1661103842" sldId="280"/>
            <ac:picMk id="15" creationId="{A782700F-8E63-419F-91C6-67A2E3490793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6EFC9D-1D96-4F76-8527-7AD1F59AA05B}" type="datetimeFigureOut">
              <a:rPr lang="en-US" smtClean="0"/>
              <a:t>8/11/22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97CEDB-3064-48E4-95E9-379879196C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93581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97CEDB-3064-48E4-95E9-379879196C3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65556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666750"/>
            <a:ext cx="8001000" cy="230505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90600" y="6096000"/>
            <a:ext cx="8001000" cy="609600"/>
          </a:xfrm>
        </p:spPr>
        <p:txBody>
          <a:bodyPr/>
          <a:lstStyle>
            <a:lvl1pPr marL="0" indent="0" algn="r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7703" name="Line 55"/>
          <p:cNvSpPr>
            <a:spLocks noChangeShapeType="1"/>
          </p:cNvSpPr>
          <p:nvPr/>
        </p:nvSpPr>
        <p:spPr bwMode="auto">
          <a:xfrm>
            <a:off x="3817938" y="6867525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7704" name="Line 56"/>
          <p:cNvSpPr>
            <a:spLocks noChangeShapeType="1"/>
          </p:cNvSpPr>
          <p:nvPr/>
        </p:nvSpPr>
        <p:spPr bwMode="auto">
          <a:xfrm>
            <a:off x="3817938" y="6867525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365485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4650" y="182563"/>
            <a:ext cx="2114550" cy="614203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182563"/>
            <a:ext cx="6191250" cy="614203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05800" y="6534150"/>
            <a:ext cx="7620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01BB3E13-76A8-4021-94F8-390A6ECB5D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9261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229600" cy="73183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5" name="Straight Connector 4"/>
          <p:cNvCxnSpPr/>
          <p:nvPr/>
        </p:nvCxnSpPr>
        <p:spPr>
          <a:xfrm flipH="1">
            <a:off x="228600" y="1066800"/>
            <a:ext cx="8728842" cy="0"/>
          </a:xfrm>
          <a:prstGeom prst="line">
            <a:avLst/>
          </a:prstGeom>
          <a:ln w="762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6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05800" y="6534150"/>
            <a:ext cx="7620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01BB3E13-76A8-4021-94F8-390A6ECB5D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0576797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6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05800" y="6534150"/>
            <a:ext cx="7620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01BB3E13-76A8-4021-94F8-390A6ECB5D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62409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295400"/>
            <a:ext cx="41529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295400"/>
            <a:ext cx="41529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6" name="Straight Connector 5"/>
          <p:cNvCxnSpPr/>
          <p:nvPr/>
        </p:nvCxnSpPr>
        <p:spPr>
          <a:xfrm flipH="1">
            <a:off x="228600" y="1066800"/>
            <a:ext cx="8728842" cy="0"/>
          </a:xfrm>
          <a:prstGeom prst="line">
            <a:avLst/>
          </a:prstGeom>
          <a:ln w="762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6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05800" y="6534150"/>
            <a:ext cx="7620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01BB3E13-76A8-4021-94F8-390A6ECB5D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8711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cxnSp>
        <p:nvCxnSpPr>
          <p:cNvPr id="4" name="Straight Connector 3"/>
          <p:cNvCxnSpPr/>
          <p:nvPr/>
        </p:nvCxnSpPr>
        <p:spPr>
          <a:xfrm flipH="1">
            <a:off x="228600" y="1066800"/>
            <a:ext cx="8728842" cy="0"/>
          </a:xfrm>
          <a:prstGeom prst="line">
            <a:avLst/>
          </a:prstGeom>
          <a:ln w="762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6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05800" y="6534150"/>
            <a:ext cx="7620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01BB3E13-76A8-4021-94F8-390A6ECB5D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75709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05800" y="6534150"/>
            <a:ext cx="7620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01BB3E13-76A8-4021-94F8-390A6ECB5D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59009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05800" y="6534150"/>
            <a:ext cx="7620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01BB3E13-76A8-4021-94F8-390A6ECB5D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47207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05800" y="6534150"/>
            <a:ext cx="7620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01BB3E13-76A8-4021-94F8-390A6ECB5D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73999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05800" y="6534150"/>
            <a:ext cx="7620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01BB3E13-76A8-4021-94F8-390A6ECB5D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0172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82" name="Rectangle 58"/>
          <p:cNvSpPr>
            <a:spLocks noGrp="1" noChangeArrowheads="1"/>
          </p:cNvSpPr>
          <p:nvPr>
            <p:ph type="title"/>
          </p:nvPr>
        </p:nvSpPr>
        <p:spPr bwMode="auto">
          <a:xfrm>
            <a:off x="619217" y="152400"/>
            <a:ext cx="8229600" cy="731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6683" name="Rectangle 59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219200"/>
            <a:ext cx="84582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6684" name="Line 60"/>
          <p:cNvSpPr>
            <a:spLocks noChangeShapeType="1"/>
          </p:cNvSpPr>
          <p:nvPr/>
        </p:nvSpPr>
        <p:spPr bwMode="auto">
          <a:xfrm>
            <a:off x="3817938" y="6867525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6685" name="Line 61"/>
          <p:cNvSpPr>
            <a:spLocks noChangeShapeType="1"/>
          </p:cNvSpPr>
          <p:nvPr/>
        </p:nvSpPr>
        <p:spPr bwMode="auto">
          <a:xfrm>
            <a:off x="3817938" y="6867525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6477000"/>
            <a:ext cx="9144000" cy="381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aseline="0" dirty="0">
                <a:solidFill>
                  <a:schemeClr val="bg1"/>
                </a:solidFill>
              </a:rPr>
              <a:t>Macromolecular Alliance for Community Resources and Outreach</a:t>
            </a:r>
          </a:p>
        </p:txBody>
      </p:sp>
      <p:sp>
        <p:nvSpPr>
          <p:cNvPr id="26687" name="Rectangle 6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05800" y="6534150"/>
            <a:ext cx="7620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01BB3E13-76A8-4021-94F8-390A6ECB5DC3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441421DF-FD66-4CEF-8F2E-36833480EC51}"/>
              </a:ext>
            </a:extLst>
          </p:cNvPr>
          <p:cNvPicPr>
            <a:picLocks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41" y="24702"/>
            <a:ext cx="612648" cy="859536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46D1B2AF-F79A-4068-B237-6527B048D226}"/>
              </a:ext>
            </a:extLst>
          </p:cNvPr>
          <p:cNvPicPr>
            <a:picLocks/>
          </p:cNvPicPr>
          <p:nvPr/>
        </p:nvPicPr>
        <p:blipFill>
          <a:blip r:embed="rId13"/>
          <a:stretch>
            <a:fillRect/>
          </a:stretch>
        </p:blipFill>
        <p:spPr>
          <a:xfrm>
            <a:off x="359664" y="523970"/>
            <a:ext cx="1115568" cy="624682"/>
          </a:xfrm>
          <a:prstGeom prst="rect">
            <a:avLst/>
          </a:prstGeom>
          <a:noFill/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649FE773-4A00-46ED-8E16-38F4CB066135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24592" y="170671"/>
            <a:ext cx="1611008" cy="33713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417315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</p:sldLayoutIdLst>
  <p:hf hdr="0" ftr="0" dt="0"/>
  <p:txStyles>
    <p:titleStyle>
      <a:lvl1pPr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9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0.png"/><Relationship Id="rId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Polymer Characterization:</a:t>
            </a:r>
            <a:br>
              <a:rPr lang="en-US" dirty="0"/>
            </a:br>
            <a:r>
              <a:rPr lang="en-US" dirty="0"/>
              <a:t>Nuclear Magnetic Resonance Spectroscopy (NMR)</a:t>
            </a:r>
          </a:p>
        </p:txBody>
      </p:sp>
    </p:spTree>
    <p:extLst>
      <p:ext uri="{BB962C8B-B14F-4D97-AF65-F5344CB8AC3E}">
        <p14:creationId xmlns:p14="http://schemas.microsoft.com/office/powerpoint/2010/main" val="20833715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NMR Overview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1BB3E13-76A8-4021-94F8-390A6ECB5DC3}" type="slidenum">
              <a:rPr lang="en-US" smtClean="0"/>
              <a:t>2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60131" y="1320206"/>
            <a:ext cx="880766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NMR derives signals from particular nuclei based on the amounts of those nuclei in different chemical environments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NMR is a powerful tool for determining polymer structure and composition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48C75C3-BBFA-4361-AE7C-1A84E7D05B5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217" y="2907020"/>
            <a:ext cx="4251960" cy="3419475"/>
          </a:xfrm>
          <a:prstGeom prst="rect">
            <a:avLst/>
          </a:prstGeom>
          <a:noFill/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B714DB17-306D-45A7-8780-C1BDA472BDE5}"/>
              </a:ext>
            </a:extLst>
          </p:cNvPr>
          <p:cNvSpPr txBox="1"/>
          <p:nvPr/>
        </p:nvSpPr>
        <p:spPr>
          <a:xfrm>
            <a:off x="5048249" y="3312728"/>
            <a:ext cx="3800567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aseline="30000" dirty="0"/>
              <a:t>1</a:t>
            </a:r>
            <a:r>
              <a:rPr lang="en-US" dirty="0"/>
              <a:t>H and </a:t>
            </a:r>
            <a:r>
              <a:rPr lang="en-US" baseline="30000" dirty="0"/>
              <a:t>13</a:t>
            </a:r>
            <a:r>
              <a:rPr lang="en-US" dirty="0"/>
              <a:t>C are most used with polymers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Chemical shift, resonance splitting, and resonance integration identify particular nuclei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Most techniques require dissolving the sample in a deuterated solvent</a:t>
            </a:r>
          </a:p>
        </p:txBody>
      </p:sp>
    </p:spTree>
    <p:extLst>
      <p:ext uri="{BB962C8B-B14F-4D97-AF65-F5344CB8AC3E}">
        <p14:creationId xmlns:p14="http://schemas.microsoft.com/office/powerpoint/2010/main" val="9808427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Polymer NMR Limitations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Resonance broadening can make it difficult to resolve closely-spaced signals</a:t>
            </a:r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r>
              <a:rPr lang="en-US" sz="2800" dirty="0"/>
              <a:t>Many polymers are poorly soluble or insoluble, making them only accessible to this technique if a solid-state instrument is available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1BB3E13-76A8-4021-94F8-390A6ECB5DC3}" type="slidenum">
              <a:rPr lang="en-US" smtClean="0"/>
              <a:t>3</a:t>
            </a:fld>
            <a:endParaRPr lang="en-US"/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15BDF76D-03C5-425B-A7C5-087AC7ADA0A2}"/>
              </a:ext>
            </a:extLst>
          </p:cNvPr>
          <p:cNvGrpSpPr/>
          <p:nvPr/>
        </p:nvGrpSpPr>
        <p:grpSpPr>
          <a:xfrm>
            <a:off x="333363" y="4248150"/>
            <a:ext cx="4023603" cy="610076"/>
            <a:chOff x="304800" y="3362325"/>
            <a:chExt cx="4023603" cy="610076"/>
          </a:xfrm>
        </p:grpSpPr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089CC82D-08F8-49BC-B3D8-7C560DBF03B9}"/>
                </a:ext>
              </a:extLst>
            </p:cNvPr>
            <p:cNvGrpSpPr/>
            <p:nvPr/>
          </p:nvGrpSpPr>
          <p:grpSpPr>
            <a:xfrm>
              <a:off x="304800" y="3362325"/>
              <a:ext cx="3876675" cy="152400"/>
              <a:chOff x="304800" y="4352925"/>
              <a:chExt cx="3876675" cy="152400"/>
            </a:xfrm>
          </p:grpSpPr>
          <p:cxnSp>
            <p:nvCxnSpPr>
              <p:cNvPr id="6" name="Straight Arrow Connector 5">
                <a:extLst>
                  <a:ext uri="{FF2B5EF4-FFF2-40B4-BE49-F238E27FC236}">
                    <a16:creationId xmlns:a16="http://schemas.microsoft.com/office/drawing/2014/main" id="{F2A93D69-F62D-4E54-AF46-3F9A1E56E56B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304800" y="4362450"/>
                <a:ext cx="3876675" cy="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Straight Connector 8">
                <a:extLst>
                  <a:ext uri="{FF2B5EF4-FFF2-40B4-BE49-F238E27FC236}">
                    <a16:creationId xmlns:a16="http://schemas.microsoft.com/office/drawing/2014/main" id="{D5156F9A-3296-4BDC-B887-7B2F3364F40B}"/>
                  </a:ext>
                </a:extLst>
              </p:cNvPr>
              <p:cNvCxnSpPr/>
              <p:nvPr/>
            </p:nvCxnSpPr>
            <p:spPr>
              <a:xfrm>
                <a:off x="466725" y="4352925"/>
                <a:ext cx="0" cy="142875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Straight Connector 9">
                <a:extLst>
                  <a:ext uri="{FF2B5EF4-FFF2-40B4-BE49-F238E27FC236}">
                    <a16:creationId xmlns:a16="http://schemas.microsoft.com/office/drawing/2014/main" id="{DC0AD7F3-AF92-43B7-8078-6F5CC81EDE9F}"/>
                  </a:ext>
                </a:extLst>
              </p:cNvPr>
              <p:cNvCxnSpPr/>
              <p:nvPr/>
            </p:nvCxnSpPr>
            <p:spPr>
              <a:xfrm>
                <a:off x="4171950" y="4352925"/>
                <a:ext cx="0" cy="142875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">
                <a:extLst>
                  <a:ext uri="{FF2B5EF4-FFF2-40B4-BE49-F238E27FC236}">
                    <a16:creationId xmlns:a16="http://schemas.microsoft.com/office/drawing/2014/main" id="{52B29FAF-83C0-4ACC-80A9-5DF128317D9A}"/>
                  </a:ext>
                </a:extLst>
              </p:cNvPr>
              <p:cNvCxnSpPr/>
              <p:nvPr/>
            </p:nvCxnSpPr>
            <p:spPr>
              <a:xfrm>
                <a:off x="1393031" y="4352925"/>
                <a:ext cx="0" cy="142875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Connector 11">
                <a:extLst>
                  <a:ext uri="{FF2B5EF4-FFF2-40B4-BE49-F238E27FC236}">
                    <a16:creationId xmlns:a16="http://schemas.microsoft.com/office/drawing/2014/main" id="{3D42FD9F-8E2C-4C9D-BFD4-8C679D1A8A36}"/>
                  </a:ext>
                </a:extLst>
              </p:cNvPr>
              <p:cNvCxnSpPr/>
              <p:nvPr/>
            </p:nvCxnSpPr>
            <p:spPr>
              <a:xfrm>
                <a:off x="2319337" y="4362450"/>
                <a:ext cx="0" cy="142875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>
                <a:extLst>
                  <a:ext uri="{FF2B5EF4-FFF2-40B4-BE49-F238E27FC236}">
                    <a16:creationId xmlns:a16="http://schemas.microsoft.com/office/drawing/2014/main" id="{A7A996C3-2F04-4007-8A47-8146866BC7BA}"/>
                  </a:ext>
                </a:extLst>
              </p:cNvPr>
              <p:cNvCxnSpPr/>
              <p:nvPr/>
            </p:nvCxnSpPr>
            <p:spPr>
              <a:xfrm>
                <a:off x="3245643" y="4362450"/>
                <a:ext cx="0" cy="142875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DB483F1E-71B1-4DE4-99E2-E964C7EE35EF}"/>
                </a:ext>
              </a:extLst>
            </p:cNvPr>
            <p:cNvSpPr txBox="1"/>
            <p:nvPr/>
          </p:nvSpPr>
          <p:spPr>
            <a:xfrm>
              <a:off x="313591" y="3409950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8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882E64BA-9300-409B-856D-D262FDEBF2DC}"/>
                </a:ext>
              </a:extLst>
            </p:cNvPr>
            <p:cNvSpPr txBox="1"/>
            <p:nvPr/>
          </p:nvSpPr>
          <p:spPr>
            <a:xfrm>
              <a:off x="1236578" y="3411062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6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B0DAFE0B-4153-4B8F-BCE0-7660E2BD698D}"/>
                </a:ext>
              </a:extLst>
            </p:cNvPr>
            <p:cNvSpPr txBox="1"/>
            <p:nvPr/>
          </p:nvSpPr>
          <p:spPr>
            <a:xfrm>
              <a:off x="2155260" y="3418403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4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842BDC79-6EA1-4CC0-A93D-94AAC46EBE7B}"/>
                </a:ext>
              </a:extLst>
            </p:cNvPr>
            <p:cNvSpPr txBox="1"/>
            <p:nvPr/>
          </p:nvSpPr>
          <p:spPr>
            <a:xfrm>
              <a:off x="3092510" y="3419475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2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959D9C88-3628-4862-BB8E-184A0B9D3990}"/>
                </a:ext>
              </a:extLst>
            </p:cNvPr>
            <p:cNvSpPr txBox="1"/>
            <p:nvPr/>
          </p:nvSpPr>
          <p:spPr>
            <a:xfrm>
              <a:off x="4015497" y="3418403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0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9370571B-7A00-448F-97C5-F505D1285BDA}"/>
                </a:ext>
              </a:extLst>
            </p:cNvPr>
            <p:cNvSpPr txBox="1"/>
            <p:nvPr/>
          </p:nvSpPr>
          <p:spPr>
            <a:xfrm>
              <a:off x="2002583" y="3603069"/>
              <a:ext cx="63350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ppm</a:t>
              </a:r>
            </a:p>
          </p:txBody>
        </p: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B60748F9-7FB1-4F6F-B9E3-A1908042C3A7}"/>
              </a:ext>
            </a:extLst>
          </p:cNvPr>
          <p:cNvGrpSpPr/>
          <p:nvPr/>
        </p:nvGrpSpPr>
        <p:grpSpPr>
          <a:xfrm>
            <a:off x="4891797" y="4248150"/>
            <a:ext cx="4023603" cy="610076"/>
            <a:chOff x="304800" y="3362325"/>
            <a:chExt cx="4023603" cy="610076"/>
          </a:xfrm>
        </p:grpSpPr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id="{F7FEF0E6-1FD5-4AD7-9A3A-62C553A56ED3}"/>
                </a:ext>
              </a:extLst>
            </p:cNvPr>
            <p:cNvGrpSpPr/>
            <p:nvPr/>
          </p:nvGrpSpPr>
          <p:grpSpPr>
            <a:xfrm>
              <a:off x="304800" y="3362325"/>
              <a:ext cx="3876675" cy="152400"/>
              <a:chOff x="304800" y="4352925"/>
              <a:chExt cx="3876675" cy="152400"/>
            </a:xfrm>
          </p:grpSpPr>
          <p:cxnSp>
            <p:nvCxnSpPr>
              <p:cNvPr id="32" name="Straight Arrow Connector 31">
                <a:extLst>
                  <a:ext uri="{FF2B5EF4-FFF2-40B4-BE49-F238E27FC236}">
                    <a16:creationId xmlns:a16="http://schemas.microsoft.com/office/drawing/2014/main" id="{249A447E-1D47-4BEE-9DB6-5FC58F4D03CF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304800" y="4362450"/>
                <a:ext cx="3876675" cy="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>
                <a:extLst>
                  <a:ext uri="{FF2B5EF4-FFF2-40B4-BE49-F238E27FC236}">
                    <a16:creationId xmlns:a16="http://schemas.microsoft.com/office/drawing/2014/main" id="{4493E30E-1294-4AA4-A595-9492D265B6F4}"/>
                  </a:ext>
                </a:extLst>
              </p:cNvPr>
              <p:cNvCxnSpPr/>
              <p:nvPr/>
            </p:nvCxnSpPr>
            <p:spPr>
              <a:xfrm>
                <a:off x="466725" y="4352925"/>
                <a:ext cx="0" cy="142875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>
                <a:extLst>
                  <a:ext uri="{FF2B5EF4-FFF2-40B4-BE49-F238E27FC236}">
                    <a16:creationId xmlns:a16="http://schemas.microsoft.com/office/drawing/2014/main" id="{FAD93BF3-208D-4A28-82C8-9B2B1747D895}"/>
                  </a:ext>
                </a:extLst>
              </p:cNvPr>
              <p:cNvCxnSpPr/>
              <p:nvPr/>
            </p:nvCxnSpPr>
            <p:spPr>
              <a:xfrm>
                <a:off x="4171950" y="4352925"/>
                <a:ext cx="0" cy="142875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>
                <a:extLst>
                  <a:ext uri="{FF2B5EF4-FFF2-40B4-BE49-F238E27FC236}">
                    <a16:creationId xmlns:a16="http://schemas.microsoft.com/office/drawing/2014/main" id="{B9FE9E36-8782-4825-A329-BE90E5ACEDC3}"/>
                  </a:ext>
                </a:extLst>
              </p:cNvPr>
              <p:cNvCxnSpPr/>
              <p:nvPr/>
            </p:nvCxnSpPr>
            <p:spPr>
              <a:xfrm>
                <a:off x="1393031" y="4352925"/>
                <a:ext cx="0" cy="142875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>
                <a:extLst>
                  <a:ext uri="{FF2B5EF4-FFF2-40B4-BE49-F238E27FC236}">
                    <a16:creationId xmlns:a16="http://schemas.microsoft.com/office/drawing/2014/main" id="{EE7514CA-71BA-41A5-B60C-41D5B38FE888}"/>
                  </a:ext>
                </a:extLst>
              </p:cNvPr>
              <p:cNvCxnSpPr/>
              <p:nvPr/>
            </p:nvCxnSpPr>
            <p:spPr>
              <a:xfrm>
                <a:off x="2319337" y="4362450"/>
                <a:ext cx="0" cy="142875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>
                <a:extLst>
                  <a:ext uri="{FF2B5EF4-FFF2-40B4-BE49-F238E27FC236}">
                    <a16:creationId xmlns:a16="http://schemas.microsoft.com/office/drawing/2014/main" id="{1288024E-D6C6-412B-A71E-4330417B0BA3}"/>
                  </a:ext>
                </a:extLst>
              </p:cNvPr>
              <p:cNvCxnSpPr/>
              <p:nvPr/>
            </p:nvCxnSpPr>
            <p:spPr>
              <a:xfrm>
                <a:off x="3245643" y="4362450"/>
                <a:ext cx="0" cy="142875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0284627F-9EE6-4C5D-9A03-2AAC05D2FC47}"/>
                </a:ext>
              </a:extLst>
            </p:cNvPr>
            <p:cNvSpPr txBox="1"/>
            <p:nvPr/>
          </p:nvSpPr>
          <p:spPr>
            <a:xfrm>
              <a:off x="313591" y="3409950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8</a:t>
              </a: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6AB4C09A-5146-4F24-8B83-E74AB25DDA9A}"/>
                </a:ext>
              </a:extLst>
            </p:cNvPr>
            <p:cNvSpPr txBox="1"/>
            <p:nvPr/>
          </p:nvSpPr>
          <p:spPr>
            <a:xfrm>
              <a:off x="1236578" y="3411062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6</a:t>
              </a: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854369FD-E50A-42C1-8651-47C12DD7BB0A}"/>
                </a:ext>
              </a:extLst>
            </p:cNvPr>
            <p:cNvSpPr txBox="1"/>
            <p:nvPr/>
          </p:nvSpPr>
          <p:spPr>
            <a:xfrm>
              <a:off x="2155260" y="3418403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4</a:t>
              </a: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DE9B18D1-BBAB-414D-A6BF-4B00F7917E70}"/>
                </a:ext>
              </a:extLst>
            </p:cNvPr>
            <p:cNvSpPr txBox="1"/>
            <p:nvPr/>
          </p:nvSpPr>
          <p:spPr>
            <a:xfrm>
              <a:off x="3092510" y="3419475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2</a:t>
              </a: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D9B36699-AF9A-4486-8F08-7871ADF33A9D}"/>
                </a:ext>
              </a:extLst>
            </p:cNvPr>
            <p:cNvSpPr txBox="1"/>
            <p:nvPr/>
          </p:nvSpPr>
          <p:spPr>
            <a:xfrm>
              <a:off x="4015497" y="3418403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0</a:t>
              </a: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248AA8F5-0ED8-48C5-9A70-153C674AAE09}"/>
                </a:ext>
              </a:extLst>
            </p:cNvPr>
            <p:cNvSpPr txBox="1"/>
            <p:nvPr/>
          </p:nvSpPr>
          <p:spPr>
            <a:xfrm>
              <a:off x="2002583" y="3603069"/>
              <a:ext cx="63350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ppm</a:t>
              </a:r>
            </a:p>
          </p:txBody>
        </p:sp>
      </p:grp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4C32EA81-01B0-45E3-AC51-BD5F70ACC622}"/>
              </a:ext>
            </a:extLst>
          </p:cNvPr>
          <p:cNvCxnSpPr/>
          <p:nvPr/>
        </p:nvCxnSpPr>
        <p:spPr>
          <a:xfrm>
            <a:off x="1742924" y="3886200"/>
            <a:ext cx="0" cy="361950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2C742794-0FB7-487B-B75C-CDF31C8A8EC5}"/>
              </a:ext>
            </a:extLst>
          </p:cNvPr>
          <p:cNvCxnSpPr/>
          <p:nvPr/>
        </p:nvCxnSpPr>
        <p:spPr>
          <a:xfrm>
            <a:off x="1771499" y="3886200"/>
            <a:ext cx="0" cy="361950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B18812A5-778D-4497-8DD8-FF622742385A}"/>
              </a:ext>
            </a:extLst>
          </p:cNvPr>
          <p:cNvCxnSpPr/>
          <p:nvPr/>
        </p:nvCxnSpPr>
        <p:spPr>
          <a:xfrm>
            <a:off x="1578047" y="3886200"/>
            <a:ext cx="0" cy="361950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28494E87-74F6-4E79-AC10-DDFB3C7A9F2B}"/>
              </a:ext>
            </a:extLst>
          </p:cNvPr>
          <p:cNvCxnSpPr/>
          <p:nvPr/>
        </p:nvCxnSpPr>
        <p:spPr>
          <a:xfrm>
            <a:off x="1539947" y="3886200"/>
            <a:ext cx="0" cy="361950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63DCF7F3-B520-4600-838E-7569BFEED423}"/>
              </a:ext>
            </a:extLst>
          </p:cNvPr>
          <p:cNvCxnSpPr/>
          <p:nvPr/>
        </p:nvCxnSpPr>
        <p:spPr>
          <a:xfrm>
            <a:off x="1142849" y="3886200"/>
            <a:ext cx="0" cy="361950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CE9F0D37-61B7-455F-BBC4-8559742C9C52}"/>
              </a:ext>
            </a:extLst>
          </p:cNvPr>
          <p:cNvCxnSpPr/>
          <p:nvPr/>
        </p:nvCxnSpPr>
        <p:spPr>
          <a:xfrm>
            <a:off x="1179265" y="3886200"/>
            <a:ext cx="0" cy="361950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7A133D01-D6A4-4E44-84C8-0E97EF14B428}"/>
              </a:ext>
            </a:extLst>
          </p:cNvPr>
          <p:cNvCxnSpPr/>
          <p:nvPr/>
        </p:nvCxnSpPr>
        <p:spPr>
          <a:xfrm>
            <a:off x="818999" y="3886200"/>
            <a:ext cx="0" cy="361950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DA60EB04-491C-40B7-BAE9-D44F05096EE4}"/>
              </a:ext>
            </a:extLst>
          </p:cNvPr>
          <p:cNvCxnSpPr/>
          <p:nvPr/>
        </p:nvCxnSpPr>
        <p:spPr>
          <a:xfrm>
            <a:off x="668385" y="3966210"/>
            <a:ext cx="0" cy="274320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80597365-C494-4F06-B38E-847E2D631F99}"/>
              </a:ext>
            </a:extLst>
          </p:cNvPr>
          <p:cNvCxnSpPr/>
          <p:nvPr/>
        </p:nvCxnSpPr>
        <p:spPr>
          <a:xfrm>
            <a:off x="790424" y="4110990"/>
            <a:ext cx="0" cy="137160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CB6E39C1-FD3C-4FF7-B448-EEC0FF527955}"/>
              </a:ext>
            </a:extLst>
          </p:cNvPr>
          <p:cNvCxnSpPr/>
          <p:nvPr/>
        </p:nvCxnSpPr>
        <p:spPr>
          <a:xfrm>
            <a:off x="847574" y="4110990"/>
            <a:ext cx="0" cy="137160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A20CC5FC-49F2-4820-8E41-633A9D04C27A}"/>
              </a:ext>
            </a:extLst>
          </p:cNvPr>
          <p:cNvCxnSpPr/>
          <p:nvPr/>
        </p:nvCxnSpPr>
        <p:spPr>
          <a:xfrm>
            <a:off x="696479" y="3516630"/>
            <a:ext cx="0" cy="731520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AE276128-DFE7-4161-9D07-AEF49767591E}"/>
              </a:ext>
            </a:extLst>
          </p:cNvPr>
          <p:cNvCxnSpPr/>
          <p:nvPr/>
        </p:nvCxnSpPr>
        <p:spPr>
          <a:xfrm>
            <a:off x="574819" y="3526155"/>
            <a:ext cx="0" cy="731520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B686080F-B2A3-40A6-AD08-76F8D093CE16}"/>
              </a:ext>
            </a:extLst>
          </p:cNvPr>
          <p:cNvCxnSpPr/>
          <p:nvPr/>
        </p:nvCxnSpPr>
        <p:spPr>
          <a:xfrm>
            <a:off x="597910" y="3526155"/>
            <a:ext cx="0" cy="731520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60DBAF61-D17C-4DB1-87AF-A391BEC75450}"/>
              </a:ext>
            </a:extLst>
          </p:cNvPr>
          <p:cNvCxnSpPr/>
          <p:nvPr/>
        </p:nvCxnSpPr>
        <p:spPr>
          <a:xfrm>
            <a:off x="723749" y="3975735"/>
            <a:ext cx="0" cy="274320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2" name="Group 61">
            <a:extLst>
              <a:ext uri="{FF2B5EF4-FFF2-40B4-BE49-F238E27FC236}">
                <a16:creationId xmlns:a16="http://schemas.microsoft.com/office/drawing/2014/main" id="{888358F2-091D-4435-873B-9BECF3FEB512}"/>
              </a:ext>
            </a:extLst>
          </p:cNvPr>
          <p:cNvGrpSpPr/>
          <p:nvPr/>
        </p:nvGrpSpPr>
        <p:grpSpPr>
          <a:xfrm>
            <a:off x="2565240" y="2209562"/>
            <a:ext cx="3583452" cy="1005840"/>
            <a:chOff x="2130969" y="2275878"/>
            <a:chExt cx="3583452" cy="1005840"/>
          </a:xfrm>
        </p:grpSpPr>
        <p:pic>
          <p:nvPicPr>
            <p:cNvPr id="54" name="Picture 53">
              <a:extLst>
                <a:ext uri="{FF2B5EF4-FFF2-40B4-BE49-F238E27FC236}">
                  <a16:creationId xmlns:a16="http://schemas.microsoft.com/office/drawing/2014/main" id="{6F7BC953-7636-495F-85E8-701491A8D60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130969" y="2275878"/>
              <a:ext cx="542476" cy="1005840"/>
            </a:xfrm>
            <a:prstGeom prst="rect">
              <a:avLst/>
            </a:prstGeom>
          </p:spPr>
        </p:pic>
        <p:pic>
          <p:nvPicPr>
            <p:cNvPr id="55" name="Picture 54">
              <a:extLst>
                <a:ext uri="{FF2B5EF4-FFF2-40B4-BE49-F238E27FC236}">
                  <a16:creationId xmlns:a16="http://schemas.microsoft.com/office/drawing/2014/main" id="{EBD96405-E5EA-4383-B553-22CACFD9516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053722" y="2275878"/>
              <a:ext cx="660699" cy="1005840"/>
            </a:xfrm>
            <a:prstGeom prst="rect">
              <a:avLst/>
            </a:prstGeom>
          </p:spPr>
        </p:pic>
        <p:cxnSp>
          <p:nvCxnSpPr>
            <p:cNvPr id="57" name="Straight Arrow Connector 56">
              <a:extLst>
                <a:ext uri="{FF2B5EF4-FFF2-40B4-BE49-F238E27FC236}">
                  <a16:creationId xmlns:a16="http://schemas.microsoft.com/office/drawing/2014/main" id="{24383D31-0CF1-4927-AB7F-9C35CC2428B7}"/>
                </a:ext>
              </a:extLst>
            </p:cNvPr>
            <p:cNvCxnSpPr/>
            <p:nvPr/>
          </p:nvCxnSpPr>
          <p:spPr>
            <a:xfrm>
              <a:off x="2943225" y="2778798"/>
              <a:ext cx="1948572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4A25D9B5-6AA3-46BE-8D74-A59E57DA6786}"/>
                </a:ext>
              </a:extLst>
            </p:cNvPr>
            <p:cNvSpPr txBox="1"/>
            <p:nvPr/>
          </p:nvSpPr>
          <p:spPr>
            <a:xfrm>
              <a:off x="3200581" y="2849519"/>
              <a:ext cx="13260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Polymerize</a:t>
              </a:r>
            </a:p>
          </p:txBody>
        </p:sp>
      </p:grpSp>
      <p:sp>
        <p:nvSpPr>
          <p:cNvPr id="63" name="Freeform: Shape 62">
            <a:extLst>
              <a:ext uri="{FF2B5EF4-FFF2-40B4-BE49-F238E27FC236}">
                <a16:creationId xmlns:a16="http://schemas.microsoft.com/office/drawing/2014/main" id="{40C2CB4E-6E70-47FE-9929-4653DFB74822}"/>
              </a:ext>
            </a:extLst>
          </p:cNvPr>
          <p:cNvSpPr/>
          <p:nvPr/>
        </p:nvSpPr>
        <p:spPr>
          <a:xfrm>
            <a:off x="5276850" y="3779752"/>
            <a:ext cx="714375" cy="459346"/>
          </a:xfrm>
          <a:custGeom>
            <a:avLst/>
            <a:gdLst>
              <a:gd name="connsiteX0" fmla="*/ 0 w 714375"/>
              <a:gd name="connsiteY0" fmla="*/ 458873 h 459346"/>
              <a:gd name="connsiteX1" fmla="*/ 66675 w 714375"/>
              <a:gd name="connsiteY1" fmla="*/ 392198 h 459346"/>
              <a:gd name="connsiteX2" fmla="*/ 161925 w 714375"/>
              <a:gd name="connsiteY2" fmla="*/ 39773 h 459346"/>
              <a:gd name="connsiteX3" fmla="*/ 238125 w 714375"/>
              <a:gd name="connsiteY3" fmla="*/ 192173 h 459346"/>
              <a:gd name="connsiteX4" fmla="*/ 314325 w 714375"/>
              <a:gd name="connsiteY4" fmla="*/ 1673 h 459346"/>
              <a:gd name="connsiteX5" fmla="*/ 419100 w 714375"/>
              <a:gd name="connsiteY5" fmla="*/ 325523 h 459346"/>
              <a:gd name="connsiteX6" fmla="*/ 561975 w 714375"/>
              <a:gd name="connsiteY6" fmla="*/ 277898 h 459346"/>
              <a:gd name="connsiteX7" fmla="*/ 628650 w 714375"/>
              <a:gd name="connsiteY7" fmla="*/ 411248 h 459346"/>
              <a:gd name="connsiteX8" fmla="*/ 714375 w 714375"/>
              <a:gd name="connsiteY8" fmla="*/ 458873 h 4593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14375" h="459346">
                <a:moveTo>
                  <a:pt x="0" y="458873"/>
                </a:moveTo>
                <a:cubicBezTo>
                  <a:pt x="19844" y="460460"/>
                  <a:pt x="39688" y="462048"/>
                  <a:pt x="66675" y="392198"/>
                </a:cubicBezTo>
                <a:cubicBezTo>
                  <a:pt x="93663" y="322348"/>
                  <a:pt x="133350" y="73110"/>
                  <a:pt x="161925" y="39773"/>
                </a:cubicBezTo>
                <a:cubicBezTo>
                  <a:pt x="190500" y="6435"/>
                  <a:pt x="212725" y="198523"/>
                  <a:pt x="238125" y="192173"/>
                </a:cubicBezTo>
                <a:cubicBezTo>
                  <a:pt x="263525" y="185823"/>
                  <a:pt x="284163" y="-20552"/>
                  <a:pt x="314325" y="1673"/>
                </a:cubicBezTo>
                <a:cubicBezTo>
                  <a:pt x="344487" y="23898"/>
                  <a:pt x="377825" y="279486"/>
                  <a:pt x="419100" y="325523"/>
                </a:cubicBezTo>
                <a:cubicBezTo>
                  <a:pt x="460375" y="371560"/>
                  <a:pt x="527050" y="263610"/>
                  <a:pt x="561975" y="277898"/>
                </a:cubicBezTo>
                <a:cubicBezTo>
                  <a:pt x="596900" y="292185"/>
                  <a:pt x="603250" y="381085"/>
                  <a:pt x="628650" y="411248"/>
                </a:cubicBezTo>
                <a:cubicBezTo>
                  <a:pt x="654050" y="441411"/>
                  <a:pt x="684212" y="450142"/>
                  <a:pt x="714375" y="458873"/>
                </a:cubicBezTo>
              </a:path>
            </a:pathLst>
          </a:cu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Freeform: Shape 63">
            <a:extLst>
              <a:ext uri="{FF2B5EF4-FFF2-40B4-BE49-F238E27FC236}">
                <a16:creationId xmlns:a16="http://schemas.microsoft.com/office/drawing/2014/main" id="{3C0F3DB3-A2DF-4930-93F0-E7FC4E23D9B0}"/>
              </a:ext>
            </a:extLst>
          </p:cNvPr>
          <p:cNvSpPr/>
          <p:nvPr/>
        </p:nvSpPr>
        <p:spPr>
          <a:xfrm>
            <a:off x="7810500" y="3561758"/>
            <a:ext cx="695325" cy="685691"/>
          </a:xfrm>
          <a:custGeom>
            <a:avLst/>
            <a:gdLst>
              <a:gd name="connsiteX0" fmla="*/ 0 w 695325"/>
              <a:gd name="connsiteY0" fmla="*/ 667342 h 685691"/>
              <a:gd name="connsiteX1" fmla="*/ 66675 w 695325"/>
              <a:gd name="connsiteY1" fmla="*/ 591142 h 685691"/>
              <a:gd name="connsiteX2" fmla="*/ 190500 w 695325"/>
              <a:gd name="connsiteY2" fmla="*/ 295867 h 685691"/>
              <a:gd name="connsiteX3" fmla="*/ 295275 w 695325"/>
              <a:gd name="connsiteY3" fmla="*/ 476842 h 685691"/>
              <a:gd name="connsiteX4" fmla="*/ 419100 w 695325"/>
              <a:gd name="connsiteY4" fmla="*/ 592 h 685691"/>
              <a:gd name="connsiteX5" fmla="*/ 600075 w 695325"/>
              <a:gd name="connsiteY5" fmla="*/ 591142 h 685691"/>
              <a:gd name="connsiteX6" fmla="*/ 695325 w 695325"/>
              <a:gd name="connsiteY6" fmla="*/ 676867 h 6856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95325" h="685691">
                <a:moveTo>
                  <a:pt x="0" y="667342"/>
                </a:moveTo>
                <a:cubicBezTo>
                  <a:pt x="17462" y="660198"/>
                  <a:pt x="34925" y="653055"/>
                  <a:pt x="66675" y="591142"/>
                </a:cubicBezTo>
                <a:cubicBezTo>
                  <a:pt x="98425" y="529229"/>
                  <a:pt x="152400" y="314917"/>
                  <a:pt x="190500" y="295867"/>
                </a:cubicBezTo>
                <a:cubicBezTo>
                  <a:pt x="228600" y="276817"/>
                  <a:pt x="257175" y="526054"/>
                  <a:pt x="295275" y="476842"/>
                </a:cubicBezTo>
                <a:cubicBezTo>
                  <a:pt x="333375" y="427629"/>
                  <a:pt x="368300" y="-18458"/>
                  <a:pt x="419100" y="592"/>
                </a:cubicBezTo>
                <a:cubicBezTo>
                  <a:pt x="469900" y="19642"/>
                  <a:pt x="554038" y="478429"/>
                  <a:pt x="600075" y="591142"/>
                </a:cubicBezTo>
                <a:cubicBezTo>
                  <a:pt x="646113" y="703855"/>
                  <a:pt x="670719" y="690361"/>
                  <a:pt x="695325" y="676867"/>
                </a:cubicBezTo>
              </a:path>
            </a:pathLst>
          </a:cu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5251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NMR Uses: Determining % Conversion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19200"/>
            <a:ext cx="8458200" cy="941574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/>
              <a:t>In alkene-derived polymers, the integrations of the alkene resonances near 5-6 ppm can be compared to that of a repat unit resonance that is chemically distinct.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1BB3E13-76A8-4021-94F8-390A6ECB5DC3}" type="slidenum">
              <a:rPr lang="en-US" smtClean="0"/>
              <a:t>4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74BB5C9-DCB2-4853-9C91-EF235E5EAD8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33874"/>
          <a:stretch/>
        </p:blipFill>
        <p:spPr>
          <a:xfrm>
            <a:off x="0" y="2257425"/>
            <a:ext cx="9144000" cy="4218174"/>
          </a:xfrm>
          <a:prstGeom prst="rect">
            <a:avLst/>
          </a:prstGeom>
        </p:spPr>
      </p:pic>
      <p:grpSp>
        <p:nvGrpSpPr>
          <p:cNvPr id="19" name="Group 18">
            <a:extLst>
              <a:ext uri="{FF2B5EF4-FFF2-40B4-BE49-F238E27FC236}">
                <a16:creationId xmlns:a16="http://schemas.microsoft.com/office/drawing/2014/main" id="{C1165DC7-E5D0-4832-9316-9EB87C32124A}"/>
              </a:ext>
            </a:extLst>
          </p:cNvPr>
          <p:cNvGrpSpPr/>
          <p:nvPr/>
        </p:nvGrpSpPr>
        <p:grpSpPr>
          <a:xfrm>
            <a:off x="1421762" y="4692247"/>
            <a:ext cx="796290" cy="944390"/>
            <a:chOff x="381000" y="3997180"/>
            <a:chExt cx="796290" cy="944390"/>
          </a:xfrm>
        </p:grpSpPr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E8A55AA6-546D-4B4A-9660-93A86DFA790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51510" y="4278630"/>
              <a:ext cx="525780" cy="662940"/>
            </a:xfrm>
            <a:prstGeom prst="rect">
              <a:avLst/>
            </a:prstGeom>
          </p:spPr>
        </p:pic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FE6130F3-3EEE-4EA1-B430-7CD14BC5F15A}"/>
                </a:ext>
              </a:extLst>
            </p:cNvPr>
            <p:cNvSpPr txBox="1"/>
            <p:nvPr/>
          </p:nvSpPr>
          <p:spPr>
            <a:xfrm>
              <a:off x="813435" y="3997180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0000"/>
                  </a:solidFill>
                </a:rPr>
                <a:t>x</a:t>
              </a: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375110F4-62D6-4D4C-AC1E-13599F3C9657}"/>
                </a:ext>
              </a:extLst>
            </p:cNvPr>
            <p:cNvSpPr txBox="1"/>
            <p:nvPr/>
          </p:nvSpPr>
          <p:spPr>
            <a:xfrm>
              <a:off x="381000" y="4093964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0000"/>
                  </a:solidFill>
                </a:rPr>
                <a:t>x</a:t>
              </a:r>
            </a:p>
          </p:txBody>
        </p:sp>
      </p:grpSp>
      <p:sp>
        <p:nvSpPr>
          <p:cNvPr id="12" name="TextBox 11">
            <a:extLst>
              <a:ext uri="{FF2B5EF4-FFF2-40B4-BE49-F238E27FC236}">
                <a16:creationId xmlns:a16="http://schemas.microsoft.com/office/drawing/2014/main" id="{841855CF-2087-4ACE-9845-95800D2AEF93}"/>
              </a:ext>
            </a:extLst>
          </p:cNvPr>
          <p:cNvSpPr txBox="1"/>
          <p:nvPr/>
        </p:nvSpPr>
        <p:spPr>
          <a:xfrm>
            <a:off x="1157332" y="5339252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D90DC8D-A457-4DCE-B3B4-253EC1732010}"/>
              </a:ext>
            </a:extLst>
          </p:cNvPr>
          <p:cNvSpPr txBox="1"/>
          <p:nvPr/>
        </p:nvSpPr>
        <p:spPr>
          <a:xfrm>
            <a:off x="681082" y="5372273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87DB183-DFD7-4129-BE55-F7E801F0AD1F}"/>
              </a:ext>
            </a:extLst>
          </p:cNvPr>
          <p:cNvSpPr txBox="1"/>
          <p:nvPr/>
        </p:nvSpPr>
        <p:spPr>
          <a:xfrm>
            <a:off x="285750" y="5313356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8BC383C-9B6D-4D86-90C1-6B29A5ADDA01}"/>
              </a:ext>
            </a:extLst>
          </p:cNvPr>
          <p:cNvSpPr txBox="1"/>
          <p:nvPr/>
        </p:nvSpPr>
        <p:spPr>
          <a:xfrm>
            <a:off x="3689985" y="1976108"/>
            <a:ext cx="319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2F9AF340-4424-4F2C-9B01-DC9649FE0CD7}"/>
              </a:ext>
            </a:extLst>
          </p:cNvPr>
          <p:cNvGrpSpPr/>
          <p:nvPr/>
        </p:nvGrpSpPr>
        <p:grpSpPr>
          <a:xfrm>
            <a:off x="3044190" y="1976108"/>
            <a:ext cx="541020" cy="874870"/>
            <a:chOff x="2844165" y="2756722"/>
            <a:chExt cx="541020" cy="874870"/>
          </a:xfrm>
        </p:grpSpPr>
        <p:pic>
          <p:nvPicPr>
            <p:cNvPr id="15" name="Picture 14">
              <a:extLst>
                <a:ext uri="{FF2B5EF4-FFF2-40B4-BE49-F238E27FC236}">
                  <a16:creationId xmlns:a16="http://schemas.microsoft.com/office/drawing/2014/main" id="{A782700F-8E63-419F-91C6-67A2E349079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844165" y="2756722"/>
              <a:ext cx="541020" cy="777240"/>
            </a:xfrm>
            <a:prstGeom prst="rect">
              <a:avLst/>
            </a:prstGeom>
          </p:spPr>
        </p:pic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D48B2FD5-990B-41EA-AA2F-305A87D7429A}"/>
                </a:ext>
              </a:extLst>
            </p:cNvPr>
            <p:cNvSpPr txBox="1"/>
            <p:nvPr/>
          </p:nvSpPr>
          <p:spPr>
            <a:xfrm>
              <a:off x="2955016" y="3262260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chemeClr val="accent6">
                      <a:lumMod val="60000"/>
                      <a:lumOff val="40000"/>
                    </a:schemeClr>
                  </a:solidFill>
                </a:rPr>
                <a:t>+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65D21BBE-FAA4-4C13-B3E1-6C22B52B912C}"/>
                  </a:ext>
                </a:extLst>
              </p:cNvPr>
              <p:cNvSpPr txBox="1"/>
              <p:nvPr/>
            </p:nvSpPr>
            <p:spPr>
              <a:xfrm>
                <a:off x="49245" y="3365486"/>
                <a:ext cx="3640740" cy="56958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chemeClr val="accent6">
                                  <a:lumMod val="60000"/>
                                  <a:lumOff val="4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2.00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schemeClr val="accent6">
                                  <a:lumMod val="60000"/>
                                  <a:lumOff val="4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2.00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+3(</m:t>
                          </m:r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0.01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100%=99%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𝑐𝑜𝑛𝑣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65D21BBE-FAA4-4C13-B3E1-6C22B52B91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245" y="3365486"/>
                <a:ext cx="3640740" cy="56958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>
            <a:extLst>
              <a:ext uri="{FF2B5EF4-FFF2-40B4-BE49-F238E27FC236}">
                <a16:creationId xmlns:a16="http://schemas.microsoft.com/office/drawing/2014/main" id="{5761990C-E7A0-45A5-B657-DB300BF6D40F}"/>
              </a:ext>
            </a:extLst>
          </p:cNvPr>
          <p:cNvSpPr txBox="1"/>
          <p:nvPr/>
        </p:nvSpPr>
        <p:spPr>
          <a:xfrm>
            <a:off x="0" y="6477000"/>
            <a:ext cx="1854197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aseline="30000" dirty="0">
                <a:solidFill>
                  <a:schemeClr val="bg1"/>
                </a:solidFill>
              </a:rPr>
              <a:t>1</a:t>
            </a:r>
            <a:r>
              <a:rPr lang="en-US" sz="1050" dirty="0">
                <a:solidFill>
                  <a:schemeClr val="bg1"/>
                </a:solidFill>
              </a:rPr>
              <a:t>H NMR spectrum courtesy of </a:t>
            </a:r>
            <a:r>
              <a:rPr lang="en-US" sz="1050" dirty="0" err="1">
                <a:solidFill>
                  <a:schemeClr val="bg1"/>
                </a:solidFill>
              </a:rPr>
              <a:t>Nirob</a:t>
            </a:r>
            <a:r>
              <a:rPr lang="en-US" sz="1050" dirty="0">
                <a:solidFill>
                  <a:schemeClr val="bg1"/>
                </a:solidFill>
              </a:rPr>
              <a:t> </a:t>
            </a:r>
            <a:r>
              <a:rPr lang="en-US" sz="1050" dirty="0" err="1">
                <a:solidFill>
                  <a:schemeClr val="bg1"/>
                </a:solidFill>
              </a:rPr>
              <a:t>Saha</a:t>
            </a:r>
            <a:r>
              <a:rPr lang="en-US" sz="1050" dirty="0">
                <a:solidFill>
                  <a:schemeClr val="bg1"/>
                </a:solidFill>
              </a:rPr>
              <a:t>, PhD</a:t>
            </a:r>
            <a:endParaRPr lang="en-US" sz="1050" baseline="30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11038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NMR Uses: </a:t>
            </a:r>
            <a:br>
              <a:rPr lang="en-US" sz="4000" dirty="0"/>
            </a:br>
            <a:r>
              <a:rPr lang="en-US" sz="4000" dirty="0"/>
              <a:t>End-Group 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19201"/>
            <a:ext cx="8458200" cy="819150"/>
          </a:xfrm>
        </p:spPr>
        <p:txBody>
          <a:bodyPr/>
          <a:lstStyle/>
          <a:p>
            <a:pPr marL="0" indent="0" algn="just">
              <a:buNone/>
            </a:pPr>
            <a:r>
              <a:rPr lang="en-US" sz="2400" dirty="0"/>
              <a:t>Unique protons on a chain end can be compared to repeat unit signals to provide an estimate of M</a:t>
            </a:r>
            <a:r>
              <a:rPr lang="en-US" sz="2400" baseline="-25000" dirty="0"/>
              <a:t>N</a:t>
            </a:r>
            <a:r>
              <a:rPr lang="en-US" sz="2400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1BB3E13-76A8-4021-94F8-390A6ECB5DC3}" type="slidenum">
              <a:rPr lang="en-US" smtClean="0"/>
              <a:t>5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D4BD673-A21F-4DDA-8F87-BB5D89FDAD0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30439"/>
          <a:stretch/>
        </p:blipFill>
        <p:spPr>
          <a:xfrm>
            <a:off x="0" y="2038351"/>
            <a:ext cx="9144000" cy="443724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EF382ED-4AB3-4377-8856-91C1A3E954D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9905" y="2038351"/>
            <a:ext cx="2529840" cy="77724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72EBF896-EEB5-4362-AADA-DF2B006E5BB1}"/>
              </a:ext>
            </a:extLst>
          </p:cNvPr>
          <p:cNvSpPr txBox="1"/>
          <p:nvPr/>
        </p:nvSpPr>
        <p:spPr>
          <a:xfrm>
            <a:off x="3413399" y="2548863"/>
            <a:ext cx="319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A5AA7E2-A723-46B2-9183-B4BB088C42F5}"/>
              </a:ext>
            </a:extLst>
          </p:cNvPr>
          <p:cNvSpPr txBox="1"/>
          <p:nvPr/>
        </p:nvSpPr>
        <p:spPr>
          <a:xfrm>
            <a:off x="546735" y="2733529"/>
            <a:ext cx="319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08ECE29-E714-4EFB-B770-8E1F04B80519}"/>
              </a:ext>
            </a:extLst>
          </p:cNvPr>
          <p:cNvSpPr txBox="1"/>
          <p:nvPr/>
        </p:nvSpPr>
        <p:spPr>
          <a:xfrm>
            <a:off x="2419350" y="5454133"/>
            <a:ext cx="2744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C000"/>
                </a:solidFill>
              </a:rPr>
              <a:t>*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8DDD56B-0684-4D1A-AE66-192A29F184A1}"/>
              </a:ext>
            </a:extLst>
          </p:cNvPr>
          <p:cNvSpPr txBox="1"/>
          <p:nvPr/>
        </p:nvSpPr>
        <p:spPr>
          <a:xfrm>
            <a:off x="4158558" y="2179935"/>
            <a:ext cx="2744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C000"/>
                </a:solidFill>
              </a:rPr>
              <a:t>*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61AEB86-7D35-41B0-A9A3-10ECA1425550}"/>
              </a:ext>
            </a:extLst>
          </p:cNvPr>
          <p:cNvSpPr txBox="1"/>
          <p:nvPr/>
        </p:nvSpPr>
        <p:spPr>
          <a:xfrm>
            <a:off x="2070300" y="2884688"/>
            <a:ext cx="224452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Degree of Polymerization: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42068C29-F6F6-4A7C-95F0-C8EA273FB630}"/>
                  </a:ext>
                </a:extLst>
              </p:cNvPr>
              <p:cNvSpPr txBox="1"/>
              <p:nvPr/>
            </p:nvSpPr>
            <p:spPr>
              <a:xfrm>
                <a:off x="4314825" y="2778376"/>
                <a:ext cx="2148858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𝐷𝑃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chemeClr val="accent6">
                                  <a:lumMod val="60000"/>
                                  <a:lumOff val="4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192.82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2.00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=96.4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42068C29-F6F6-4A7C-95F0-C8EA273FB63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4825" y="2778376"/>
                <a:ext cx="2148858" cy="52039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03E8A74C-D6EF-4208-93F1-F6B3D1D5CD4C}"/>
                  </a:ext>
                </a:extLst>
              </p:cNvPr>
              <p:cNvSpPr txBox="1"/>
              <p:nvPr/>
            </p:nvSpPr>
            <p:spPr>
              <a:xfrm>
                <a:off x="2119474" y="3564881"/>
                <a:ext cx="386298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𝑀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=350.6+96.4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100.12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=10,003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03E8A74C-D6EF-4208-93F1-F6B3D1D5CD4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19474" y="3564881"/>
                <a:ext cx="3862981" cy="276999"/>
              </a:xfrm>
              <a:prstGeom prst="rect">
                <a:avLst/>
              </a:prstGeom>
              <a:blipFill>
                <a:blip r:embed="rId5"/>
                <a:stretch>
                  <a:fillRect l="-329" r="-329" b="-130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>
            <a:extLst>
              <a:ext uri="{FF2B5EF4-FFF2-40B4-BE49-F238E27FC236}">
                <a16:creationId xmlns:a16="http://schemas.microsoft.com/office/drawing/2014/main" id="{F81688F7-8809-4724-9D53-951EDF51E55E}"/>
              </a:ext>
            </a:extLst>
          </p:cNvPr>
          <p:cNvSpPr txBox="1"/>
          <p:nvPr/>
        </p:nvSpPr>
        <p:spPr>
          <a:xfrm>
            <a:off x="2024466" y="4084969"/>
            <a:ext cx="10618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End group mass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56BC464-1510-4CAB-8128-4D7BC76ADDC8}"/>
              </a:ext>
            </a:extLst>
          </p:cNvPr>
          <p:cNvSpPr txBox="1"/>
          <p:nvPr/>
        </p:nvSpPr>
        <p:spPr>
          <a:xfrm>
            <a:off x="3413399" y="4399420"/>
            <a:ext cx="10618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Repeat unit mass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88470159-4113-45E6-A32C-E36160C5436D}"/>
              </a:ext>
            </a:extLst>
          </p:cNvPr>
          <p:cNvCxnSpPr>
            <a:stCxn id="16" idx="0"/>
          </p:cNvCxnSpPr>
          <p:nvPr/>
        </p:nvCxnSpPr>
        <p:spPr>
          <a:xfrm flipV="1">
            <a:off x="2555404" y="3870840"/>
            <a:ext cx="387821" cy="21412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1F1FB75B-181E-48CA-9E85-58B21BC89C51}"/>
              </a:ext>
            </a:extLst>
          </p:cNvPr>
          <p:cNvCxnSpPr>
            <a:stCxn id="17" idx="0"/>
          </p:cNvCxnSpPr>
          <p:nvPr/>
        </p:nvCxnSpPr>
        <p:spPr>
          <a:xfrm flipV="1">
            <a:off x="3944337" y="3856360"/>
            <a:ext cx="488655" cy="54306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33FEF16D-C631-419F-98B5-E7A7B1E02CED}"/>
              </a:ext>
            </a:extLst>
          </p:cNvPr>
          <p:cNvSpPr txBox="1"/>
          <p:nvPr/>
        </p:nvSpPr>
        <p:spPr>
          <a:xfrm>
            <a:off x="0" y="6477000"/>
            <a:ext cx="1854197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aseline="30000" dirty="0">
                <a:solidFill>
                  <a:schemeClr val="bg1"/>
                </a:solidFill>
              </a:rPr>
              <a:t>1</a:t>
            </a:r>
            <a:r>
              <a:rPr lang="en-US" sz="1050" dirty="0">
                <a:solidFill>
                  <a:schemeClr val="bg1"/>
                </a:solidFill>
              </a:rPr>
              <a:t>H NMR spectrum courtesy of </a:t>
            </a:r>
            <a:r>
              <a:rPr lang="en-US" sz="1050" dirty="0" err="1">
                <a:solidFill>
                  <a:schemeClr val="bg1"/>
                </a:solidFill>
              </a:rPr>
              <a:t>Nirob</a:t>
            </a:r>
            <a:r>
              <a:rPr lang="en-US" sz="1050" dirty="0">
                <a:solidFill>
                  <a:schemeClr val="bg1"/>
                </a:solidFill>
              </a:rPr>
              <a:t> </a:t>
            </a:r>
            <a:r>
              <a:rPr lang="en-US" sz="1050" dirty="0" err="1">
                <a:solidFill>
                  <a:schemeClr val="bg1"/>
                </a:solidFill>
              </a:rPr>
              <a:t>Saha</a:t>
            </a:r>
            <a:r>
              <a:rPr lang="en-US" sz="1050" dirty="0">
                <a:solidFill>
                  <a:schemeClr val="bg1"/>
                </a:solidFill>
              </a:rPr>
              <a:t>, PhD</a:t>
            </a:r>
            <a:endParaRPr lang="en-US" sz="1050" baseline="30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17367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NMR Uses: </a:t>
            </a:r>
            <a:br>
              <a:rPr lang="en-US" sz="3600" dirty="0"/>
            </a:br>
            <a:r>
              <a:rPr lang="en-US" sz="3600" dirty="0"/>
              <a:t>Copolymer composition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81000" y="1219200"/>
            <a:ext cx="8458200" cy="809625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/>
              <a:t>Comparing protons found in each repeat unit of a copolymer can be used to determine block lengths or monomer ratios.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1BB3E13-76A8-4021-94F8-390A6ECB5DC3}" type="slidenum">
              <a:rPr lang="en-US" smtClean="0"/>
              <a:t>6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5EC70DD-7891-43DB-98B8-405E800A3EAD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1400" y="2028825"/>
            <a:ext cx="5486400" cy="429133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7ACF3CA2-9E22-4949-96A5-B5E88F7108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2980054"/>
            <a:ext cx="1304925" cy="1285593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7A1A520F-FA88-49FE-B1A1-B06FD7C73B9A}"/>
              </a:ext>
            </a:extLst>
          </p:cNvPr>
          <p:cNvSpPr txBox="1"/>
          <p:nvPr/>
        </p:nvSpPr>
        <p:spPr>
          <a:xfrm>
            <a:off x="5074421" y="470594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7058DAB-7A1A-4E90-8347-ADA7FEC475B8}"/>
              </a:ext>
            </a:extLst>
          </p:cNvPr>
          <p:cNvSpPr txBox="1"/>
          <p:nvPr/>
        </p:nvSpPr>
        <p:spPr>
          <a:xfrm>
            <a:off x="4343489" y="342900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670BED5-E426-45C1-96FB-0E74AC3A92B5}"/>
              </a:ext>
            </a:extLst>
          </p:cNvPr>
          <p:cNvSpPr txBox="1"/>
          <p:nvPr/>
        </p:nvSpPr>
        <p:spPr>
          <a:xfrm>
            <a:off x="8123034" y="4572590"/>
            <a:ext cx="2744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F0"/>
                </a:solidFill>
              </a:rPr>
              <a:t>*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E520579-984E-4101-9092-427A0BEC15B4}"/>
              </a:ext>
            </a:extLst>
          </p:cNvPr>
          <p:cNvSpPr txBox="1"/>
          <p:nvPr/>
        </p:nvSpPr>
        <p:spPr>
          <a:xfrm>
            <a:off x="7800975" y="4486524"/>
            <a:ext cx="2744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F0"/>
                </a:solidFill>
              </a:rPr>
              <a:t>*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15CE288-DD39-4B6C-85F5-51D35B639A01}"/>
              </a:ext>
            </a:extLst>
          </p:cNvPr>
          <p:cNvSpPr txBox="1"/>
          <p:nvPr/>
        </p:nvSpPr>
        <p:spPr>
          <a:xfrm>
            <a:off x="5475563" y="3028950"/>
            <a:ext cx="2744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F0"/>
                </a:solidFill>
              </a:rPr>
              <a:t>*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5D2B457-3944-4270-9E9D-90DC4025510D}"/>
              </a:ext>
            </a:extLst>
          </p:cNvPr>
          <p:cNvSpPr txBox="1"/>
          <p:nvPr/>
        </p:nvSpPr>
        <p:spPr>
          <a:xfrm>
            <a:off x="5277507" y="2936937"/>
            <a:ext cx="2744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F0"/>
                </a:solidFill>
              </a:rPr>
              <a:t>*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1864B2D-F5CB-4A5A-BB14-6A7EFF9024EC}"/>
              </a:ext>
            </a:extLst>
          </p:cNvPr>
          <p:cNvSpPr txBox="1"/>
          <p:nvPr/>
        </p:nvSpPr>
        <p:spPr>
          <a:xfrm>
            <a:off x="4891132" y="3031093"/>
            <a:ext cx="2744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F0"/>
                </a:solidFill>
              </a:rPr>
              <a:t>*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C94CB0E-A781-42C2-8B0F-0532B9FDE25E}"/>
              </a:ext>
            </a:extLst>
          </p:cNvPr>
          <p:cNvSpPr txBox="1"/>
          <p:nvPr/>
        </p:nvSpPr>
        <p:spPr>
          <a:xfrm>
            <a:off x="4700721" y="2925127"/>
            <a:ext cx="2744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F0"/>
                </a:solidFill>
              </a:rPr>
              <a:t>*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6DB5186-D3F7-4AB5-8FCE-401C488BF846}"/>
              </a:ext>
            </a:extLst>
          </p:cNvPr>
          <p:cNvSpPr txBox="1"/>
          <p:nvPr/>
        </p:nvSpPr>
        <p:spPr>
          <a:xfrm>
            <a:off x="43562" y="2518533"/>
            <a:ext cx="337827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If x = 2.00, then 3.00 of * int. is from acrylamide (AM)</a:t>
            </a:r>
          </a:p>
          <a:p>
            <a:endParaRPr lang="en-US" dirty="0"/>
          </a:p>
          <a:p>
            <a:r>
              <a:rPr lang="en-US" dirty="0"/>
              <a:t>(1.50+2.71) – 3.00 = 1.21 int. from HEA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13BAC86B-A7FB-4C47-AF72-FF3C52259DF2}"/>
                  </a:ext>
                </a:extLst>
              </p:cNvPr>
              <p:cNvSpPr txBox="1"/>
              <p:nvPr/>
            </p:nvSpPr>
            <p:spPr>
              <a:xfrm>
                <a:off x="506690" y="4411888"/>
                <a:ext cx="2156360" cy="5186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l-GR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Χ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𝐻𝐸𝐴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1.21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4.21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=0.287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13BAC86B-A7FB-4C47-AF72-FF3C52259DF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6690" y="4411888"/>
                <a:ext cx="2156360" cy="518604"/>
              </a:xfrm>
              <a:prstGeom prst="rect">
                <a:avLst/>
              </a:prstGeom>
              <a:blipFill>
                <a:blip r:embed="rId4"/>
                <a:stretch>
                  <a:fillRect l="-1754" t="-4762" r="-1754" b="-119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2A7FB86C-D9A2-44E1-991D-8A6127FBB9F9}"/>
                  </a:ext>
                </a:extLst>
              </p:cNvPr>
              <p:cNvSpPr txBox="1"/>
              <p:nvPr/>
            </p:nvSpPr>
            <p:spPr>
              <a:xfrm>
                <a:off x="628230" y="5335607"/>
                <a:ext cx="2060757" cy="5186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l-GR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Χ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𝐴𝑀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3.00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4.21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=0.713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2A7FB86C-D9A2-44E1-991D-8A6127FBB9F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8230" y="5335607"/>
                <a:ext cx="2060757" cy="51860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TextBox 20">
            <a:extLst>
              <a:ext uri="{FF2B5EF4-FFF2-40B4-BE49-F238E27FC236}">
                <a16:creationId xmlns:a16="http://schemas.microsoft.com/office/drawing/2014/main" id="{94CD2578-100D-40CB-B06D-3A1894D79DD7}"/>
              </a:ext>
            </a:extLst>
          </p:cNvPr>
          <p:cNvSpPr txBox="1"/>
          <p:nvPr/>
        </p:nvSpPr>
        <p:spPr>
          <a:xfrm>
            <a:off x="0" y="6477000"/>
            <a:ext cx="1854197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aseline="30000" dirty="0">
                <a:solidFill>
                  <a:schemeClr val="bg1"/>
                </a:solidFill>
              </a:rPr>
              <a:t>1</a:t>
            </a:r>
            <a:r>
              <a:rPr lang="en-US" sz="1050" dirty="0">
                <a:solidFill>
                  <a:schemeClr val="bg1"/>
                </a:solidFill>
              </a:rPr>
              <a:t>H NMR spectrum courtesy of Elizabeth S. </a:t>
            </a:r>
            <a:r>
              <a:rPr lang="en-US" sz="1050">
                <a:solidFill>
                  <a:schemeClr val="bg1"/>
                </a:solidFill>
              </a:rPr>
              <a:t>Sterner, PhD</a:t>
            </a:r>
            <a:endParaRPr lang="en-US" sz="1050" baseline="30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3235950"/>
      </p:ext>
    </p:extLst>
  </p:cSld>
  <p:clrMapOvr>
    <a:masterClrMapping/>
  </p:clrMapOvr>
</p:sld>
</file>

<file path=ppt/theme/theme1.xml><?xml version="1.0" encoding="utf-8"?>
<a:theme xmlns:a="http://schemas.openxmlformats.org/drawingml/2006/main" name="MACRO_official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ACRO_official" id="{1A5382B5-99B4-4B4A-89DB-6CDEE3FB355B}" vid="{AF26B822-EB02-465C-897B-11FFC48CE88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MACRO_official</Template>
  <TotalTime>1959</TotalTime>
  <Words>326</Words>
  <Application>Microsoft Macintosh PowerPoint</Application>
  <PresentationFormat>On-screen Show (4:3)</PresentationFormat>
  <Paragraphs>73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Cambria Math</vt:lpstr>
      <vt:lpstr>MACRO_official</vt:lpstr>
      <vt:lpstr>Polymer Characterization: Nuclear Magnetic Resonance Spectroscopy (NMR)</vt:lpstr>
      <vt:lpstr>NMR Overview</vt:lpstr>
      <vt:lpstr>Polymer NMR Limitations</vt:lpstr>
      <vt:lpstr>NMR Uses: Determining % Conversion</vt:lpstr>
      <vt:lpstr>NMR Uses:  End-Group Analysis</vt:lpstr>
      <vt:lpstr>NMR Uses:  Copolymer composition</vt:lpstr>
    </vt:vector>
  </TitlesOfParts>
  <Company>Lebanon Valley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Basic Polymer Properties</dc:title>
  <dc:creator>Sterner, Liz</dc:creator>
  <cp:lastModifiedBy>Dominik Konkolewicz</cp:lastModifiedBy>
  <cp:revision>78</cp:revision>
  <dcterms:created xsi:type="dcterms:W3CDTF">2017-11-29T19:49:34Z</dcterms:created>
  <dcterms:modified xsi:type="dcterms:W3CDTF">2022-08-11T18:28:51Z</dcterms:modified>
</cp:coreProperties>
</file>