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9"/>
  </p:notesMasterIdLst>
  <p:sldIdLst>
    <p:sldId id="274" r:id="rId2"/>
    <p:sldId id="275" r:id="rId3"/>
    <p:sldId id="281" r:id="rId4"/>
    <p:sldId id="278" r:id="rId5"/>
    <p:sldId id="277" r:id="rId6"/>
    <p:sldId id="282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rner, Liz" initials="SL" lastIdx="7" clrIdx="0">
    <p:extLst>
      <p:ext uri="{19B8F6BF-5375-455C-9EA6-DF929625EA0E}">
        <p15:presenceInfo xmlns:p15="http://schemas.microsoft.com/office/powerpoint/2012/main" userId="Sterner, Li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1" autoAdjust="0"/>
    <p:restoredTop sz="93962" autoAdjust="0"/>
  </p:normalViewPr>
  <p:slideViewPr>
    <p:cSldViewPr snapToGrid="0">
      <p:cViewPr varScale="1">
        <p:scale>
          <a:sx n="110" d="100"/>
          <a:sy n="110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0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rner, Liz" userId="2dba2460-96c8-4f94-b74b-5679ed122680" providerId="ADAL" clId="{9A192200-072B-4E8B-BEF2-BC57ED1EFB7E}"/>
    <pc:docChg chg="modSld">
      <pc:chgData name="Sterner, Liz" userId="2dba2460-96c8-4f94-b74b-5679ed122680" providerId="ADAL" clId="{9A192200-072B-4E8B-BEF2-BC57ED1EFB7E}" dt="2022-08-01T17:26:07.884" v="65" actId="1038"/>
      <pc:docMkLst>
        <pc:docMk/>
      </pc:docMkLst>
      <pc:sldChg chg="modSp mod">
        <pc:chgData name="Sterner, Liz" userId="2dba2460-96c8-4f94-b74b-5679ed122680" providerId="ADAL" clId="{9A192200-072B-4E8B-BEF2-BC57ED1EFB7E}" dt="2022-08-01T17:24:18.449" v="45" actId="20577"/>
        <pc:sldMkLst>
          <pc:docMk/>
          <pc:sldMk cId="980842733" sldId="275"/>
        </pc:sldMkLst>
        <pc:spChg chg="mod">
          <ac:chgData name="Sterner, Liz" userId="2dba2460-96c8-4f94-b74b-5679ed122680" providerId="ADAL" clId="{9A192200-072B-4E8B-BEF2-BC57ED1EFB7E}" dt="2022-08-01T17:22:17.389" v="3" actId="20577"/>
          <ac:spMkLst>
            <pc:docMk/>
            <pc:sldMk cId="980842733" sldId="275"/>
            <ac:spMk id="2" creationId="{00000000-0000-0000-0000-000000000000}"/>
          </ac:spMkLst>
        </pc:spChg>
        <pc:spChg chg="mod">
          <ac:chgData name="Sterner, Liz" userId="2dba2460-96c8-4f94-b74b-5679ed122680" providerId="ADAL" clId="{9A192200-072B-4E8B-BEF2-BC57ED1EFB7E}" dt="2022-08-01T17:22:24.544" v="11" actId="20577"/>
          <ac:spMkLst>
            <pc:docMk/>
            <pc:sldMk cId="980842733" sldId="275"/>
            <ac:spMk id="5" creationId="{00000000-0000-0000-0000-000000000000}"/>
          </ac:spMkLst>
        </pc:spChg>
        <pc:spChg chg="mod">
          <ac:chgData name="Sterner, Liz" userId="2dba2460-96c8-4f94-b74b-5679ed122680" providerId="ADAL" clId="{9A192200-072B-4E8B-BEF2-BC57ED1EFB7E}" dt="2022-08-01T17:24:18.449" v="45" actId="20577"/>
          <ac:spMkLst>
            <pc:docMk/>
            <pc:sldMk cId="980842733" sldId="275"/>
            <ac:spMk id="8" creationId="{00000000-0000-0000-0000-000000000000}"/>
          </ac:spMkLst>
        </pc:spChg>
      </pc:sldChg>
      <pc:sldChg chg="modSp mod">
        <pc:chgData name="Sterner, Liz" userId="2dba2460-96c8-4f94-b74b-5679ed122680" providerId="ADAL" clId="{9A192200-072B-4E8B-BEF2-BC57ED1EFB7E}" dt="2022-08-01T17:26:07.884" v="65" actId="1038"/>
        <pc:sldMkLst>
          <pc:docMk/>
          <pc:sldMk cId="2091736707" sldId="277"/>
        </pc:sldMkLst>
        <pc:spChg chg="mod">
          <ac:chgData name="Sterner, Liz" userId="2dba2460-96c8-4f94-b74b-5679ed122680" providerId="ADAL" clId="{9A192200-072B-4E8B-BEF2-BC57ED1EFB7E}" dt="2022-08-01T17:22:42.746" v="19" actId="20577"/>
          <ac:spMkLst>
            <pc:docMk/>
            <pc:sldMk cId="2091736707" sldId="277"/>
            <ac:spMk id="3" creationId="{00000000-0000-0000-0000-000000000000}"/>
          </ac:spMkLst>
        </pc:spChg>
        <pc:spChg chg="mod">
          <ac:chgData name="Sterner, Liz" userId="2dba2460-96c8-4f94-b74b-5679ed122680" providerId="ADAL" clId="{9A192200-072B-4E8B-BEF2-BC57ED1EFB7E}" dt="2022-08-01T17:25:58.376" v="61" actId="1076"/>
          <ac:spMkLst>
            <pc:docMk/>
            <pc:sldMk cId="2091736707" sldId="277"/>
            <ac:spMk id="18" creationId="{00000000-0000-0000-0000-000000000000}"/>
          </ac:spMkLst>
        </pc:spChg>
        <pc:spChg chg="mod">
          <ac:chgData name="Sterner, Liz" userId="2dba2460-96c8-4f94-b74b-5679ed122680" providerId="ADAL" clId="{9A192200-072B-4E8B-BEF2-BC57ED1EFB7E}" dt="2022-08-01T17:26:03.094" v="62" actId="1076"/>
          <ac:spMkLst>
            <pc:docMk/>
            <pc:sldMk cId="2091736707" sldId="277"/>
            <ac:spMk id="19" creationId="{00000000-0000-0000-0000-000000000000}"/>
          </ac:spMkLst>
        </pc:spChg>
        <pc:cxnChg chg="mod">
          <ac:chgData name="Sterner, Liz" userId="2dba2460-96c8-4f94-b74b-5679ed122680" providerId="ADAL" clId="{9A192200-072B-4E8B-BEF2-BC57ED1EFB7E}" dt="2022-08-01T17:26:07.884" v="65" actId="1038"/>
          <ac:cxnSpMkLst>
            <pc:docMk/>
            <pc:sldMk cId="2091736707" sldId="277"/>
            <ac:cxnSpMk id="16" creationId="{00000000-0000-0000-0000-000000000000}"/>
          </ac:cxnSpMkLst>
        </pc:cxnChg>
        <pc:cxnChg chg="mod">
          <ac:chgData name="Sterner, Liz" userId="2dba2460-96c8-4f94-b74b-5679ed122680" providerId="ADAL" clId="{9A192200-072B-4E8B-BEF2-BC57ED1EFB7E}" dt="2022-08-01T17:25:54.050" v="60" actId="1038"/>
          <ac:cxnSpMkLst>
            <pc:docMk/>
            <pc:sldMk cId="2091736707" sldId="277"/>
            <ac:cxnSpMk id="17" creationId="{00000000-0000-0000-0000-000000000000}"/>
          </ac:cxnSpMkLst>
        </pc:cxnChg>
      </pc:sldChg>
      <pc:sldChg chg="modSp mod">
        <pc:chgData name="Sterner, Liz" userId="2dba2460-96c8-4f94-b74b-5679ed122680" providerId="ADAL" clId="{9A192200-072B-4E8B-BEF2-BC57ED1EFB7E}" dt="2022-08-01T17:22:30.659" v="15" actId="20577"/>
        <pc:sldMkLst>
          <pc:docMk/>
          <pc:sldMk cId="1299525154" sldId="278"/>
        </pc:sldMkLst>
        <pc:spChg chg="mod">
          <ac:chgData name="Sterner, Liz" userId="2dba2460-96c8-4f94-b74b-5679ed122680" providerId="ADAL" clId="{9A192200-072B-4E8B-BEF2-BC57ED1EFB7E}" dt="2022-08-01T17:22:30.659" v="15" actId="20577"/>
          <ac:spMkLst>
            <pc:docMk/>
            <pc:sldMk cId="1299525154" sldId="278"/>
            <ac:spMk id="3" creationId="{00000000-0000-0000-0000-000000000000}"/>
          </ac:spMkLst>
        </pc:spChg>
      </pc:sldChg>
      <pc:sldChg chg="modSp mod">
        <pc:chgData name="Sterner, Liz" userId="2dba2460-96c8-4f94-b74b-5679ed122680" providerId="ADAL" clId="{9A192200-072B-4E8B-BEF2-BC57ED1EFB7E}" dt="2022-08-01T17:24:35.552" v="57" actId="20577"/>
        <pc:sldMkLst>
          <pc:docMk/>
          <pc:sldMk cId="1305205850" sldId="281"/>
        </pc:sldMkLst>
        <pc:spChg chg="mod">
          <ac:chgData name="Sterner, Liz" userId="2dba2460-96c8-4f94-b74b-5679ed122680" providerId="ADAL" clId="{9A192200-072B-4E8B-BEF2-BC57ED1EFB7E}" dt="2022-08-01T17:24:35.552" v="57" actId="20577"/>
          <ac:spMkLst>
            <pc:docMk/>
            <pc:sldMk cId="1305205850" sldId="281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%20HD%202008:Users:etillman:Downloads:GPCfi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33333333333302E-2"/>
          <c:y val="1.08932461873638E-2"/>
          <c:w val="0.89481481481481495"/>
          <c:h val="0.89947712418300596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cg54a_ri_5_13_04!$L$780:$L$1082</c:f>
              <c:numCache>
                <c:formatCode>General</c:formatCode>
                <c:ptCount val="303"/>
                <c:pt idx="0">
                  <c:v>14.966670000000001</c:v>
                </c:pt>
                <c:pt idx="1">
                  <c:v>14.98333</c:v>
                </c:pt>
                <c:pt idx="2">
                  <c:v>15</c:v>
                </c:pt>
                <c:pt idx="3">
                  <c:v>15.01667</c:v>
                </c:pt>
                <c:pt idx="4">
                  <c:v>15.033329999999999</c:v>
                </c:pt>
                <c:pt idx="5">
                  <c:v>15.05</c:v>
                </c:pt>
                <c:pt idx="6">
                  <c:v>15.06667</c:v>
                </c:pt>
                <c:pt idx="7">
                  <c:v>15.08333</c:v>
                </c:pt>
                <c:pt idx="8">
                  <c:v>15.1</c:v>
                </c:pt>
                <c:pt idx="9">
                  <c:v>15.116669999999999</c:v>
                </c:pt>
                <c:pt idx="10">
                  <c:v>15.133330000000001</c:v>
                </c:pt>
                <c:pt idx="11">
                  <c:v>15.15</c:v>
                </c:pt>
                <c:pt idx="12">
                  <c:v>15.16667</c:v>
                </c:pt>
                <c:pt idx="13">
                  <c:v>15.18333</c:v>
                </c:pt>
                <c:pt idx="14">
                  <c:v>15.2</c:v>
                </c:pt>
                <c:pt idx="15">
                  <c:v>15.216670000000001</c:v>
                </c:pt>
                <c:pt idx="16">
                  <c:v>15.23333</c:v>
                </c:pt>
                <c:pt idx="17">
                  <c:v>15.25</c:v>
                </c:pt>
                <c:pt idx="18">
                  <c:v>15.26667</c:v>
                </c:pt>
                <c:pt idx="19">
                  <c:v>15.283329999999999</c:v>
                </c:pt>
                <c:pt idx="20">
                  <c:v>15.3</c:v>
                </c:pt>
                <c:pt idx="21">
                  <c:v>15.31667</c:v>
                </c:pt>
                <c:pt idx="22">
                  <c:v>15.33333</c:v>
                </c:pt>
                <c:pt idx="23">
                  <c:v>15.35</c:v>
                </c:pt>
                <c:pt idx="24">
                  <c:v>15.366669999999999</c:v>
                </c:pt>
                <c:pt idx="25">
                  <c:v>15.383330000000001</c:v>
                </c:pt>
                <c:pt idx="26">
                  <c:v>15.4</c:v>
                </c:pt>
                <c:pt idx="27">
                  <c:v>15.41667</c:v>
                </c:pt>
                <c:pt idx="28">
                  <c:v>15.43333</c:v>
                </c:pt>
                <c:pt idx="29">
                  <c:v>15.45</c:v>
                </c:pt>
                <c:pt idx="30">
                  <c:v>15.466670000000001</c:v>
                </c:pt>
                <c:pt idx="31">
                  <c:v>15.48333</c:v>
                </c:pt>
                <c:pt idx="32">
                  <c:v>15.5</c:v>
                </c:pt>
                <c:pt idx="33">
                  <c:v>15.51667</c:v>
                </c:pt>
                <c:pt idx="34">
                  <c:v>15.533329999999999</c:v>
                </c:pt>
                <c:pt idx="35">
                  <c:v>15.55</c:v>
                </c:pt>
                <c:pt idx="36">
                  <c:v>15.56667</c:v>
                </c:pt>
                <c:pt idx="37">
                  <c:v>15.58333</c:v>
                </c:pt>
                <c:pt idx="38">
                  <c:v>15.6</c:v>
                </c:pt>
                <c:pt idx="39">
                  <c:v>15.616669999999999</c:v>
                </c:pt>
                <c:pt idx="40">
                  <c:v>15.633330000000001</c:v>
                </c:pt>
                <c:pt idx="41">
                  <c:v>15.65</c:v>
                </c:pt>
                <c:pt idx="42">
                  <c:v>15.66667</c:v>
                </c:pt>
                <c:pt idx="43">
                  <c:v>15.68333</c:v>
                </c:pt>
                <c:pt idx="44">
                  <c:v>15.7</c:v>
                </c:pt>
                <c:pt idx="45">
                  <c:v>15.716670000000001</c:v>
                </c:pt>
                <c:pt idx="46">
                  <c:v>15.73333</c:v>
                </c:pt>
                <c:pt idx="47">
                  <c:v>15.75</c:v>
                </c:pt>
                <c:pt idx="48">
                  <c:v>15.76667</c:v>
                </c:pt>
                <c:pt idx="49">
                  <c:v>15.783329999999999</c:v>
                </c:pt>
                <c:pt idx="50">
                  <c:v>15.8</c:v>
                </c:pt>
                <c:pt idx="51">
                  <c:v>15.81667</c:v>
                </c:pt>
                <c:pt idx="52">
                  <c:v>15.83333</c:v>
                </c:pt>
                <c:pt idx="53">
                  <c:v>15.85</c:v>
                </c:pt>
                <c:pt idx="54">
                  <c:v>15.866669999999999</c:v>
                </c:pt>
                <c:pt idx="55">
                  <c:v>15.883330000000001</c:v>
                </c:pt>
                <c:pt idx="56">
                  <c:v>15.9</c:v>
                </c:pt>
                <c:pt idx="57">
                  <c:v>15.91667</c:v>
                </c:pt>
                <c:pt idx="58">
                  <c:v>15.93333</c:v>
                </c:pt>
                <c:pt idx="59">
                  <c:v>15.95</c:v>
                </c:pt>
                <c:pt idx="60">
                  <c:v>15.966670000000001</c:v>
                </c:pt>
                <c:pt idx="61">
                  <c:v>15.98333</c:v>
                </c:pt>
                <c:pt idx="62">
                  <c:v>16</c:v>
                </c:pt>
                <c:pt idx="63">
                  <c:v>16.016670000000001</c:v>
                </c:pt>
                <c:pt idx="64">
                  <c:v>16.033329999999999</c:v>
                </c:pt>
                <c:pt idx="65">
                  <c:v>16.05</c:v>
                </c:pt>
                <c:pt idx="66">
                  <c:v>16.066669999999998</c:v>
                </c:pt>
                <c:pt idx="67">
                  <c:v>16.08333</c:v>
                </c:pt>
                <c:pt idx="68">
                  <c:v>16.100000000000001</c:v>
                </c:pt>
                <c:pt idx="69">
                  <c:v>16.116669999999999</c:v>
                </c:pt>
                <c:pt idx="70">
                  <c:v>16.133330000000001</c:v>
                </c:pt>
                <c:pt idx="71">
                  <c:v>16.149999999999999</c:v>
                </c:pt>
                <c:pt idx="72">
                  <c:v>16.16667</c:v>
                </c:pt>
                <c:pt idx="73">
                  <c:v>16.183330000000002</c:v>
                </c:pt>
                <c:pt idx="74">
                  <c:v>16.2</c:v>
                </c:pt>
                <c:pt idx="75">
                  <c:v>16.216670000000001</c:v>
                </c:pt>
                <c:pt idx="76">
                  <c:v>16.233329999999999</c:v>
                </c:pt>
                <c:pt idx="77">
                  <c:v>16.25</c:v>
                </c:pt>
                <c:pt idx="78">
                  <c:v>16.266670000000001</c:v>
                </c:pt>
                <c:pt idx="79">
                  <c:v>16.283329999999999</c:v>
                </c:pt>
                <c:pt idx="80">
                  <c:v>16.3</c:v>
                </c:pt>
                <c:pt idx="81">
                  <c:v>16.316669999999998</c:v>
                </c:pt>
                <c:pt idx="82">
                  <c:v>16.33333</c:v>
                </c:pt>
                <c:pt idx="83">
                  <c:v>16.350000000000001</c:v>
                </c:pt>
                <c:pt idx="84">
                  <c:v>16.366669999999999</c:v>
                </c:pt>
                <c:pt idx="85">
                  <c:v>16.383330000000001</c:v>
                </c:pt>
                <c:pt idx="86">
                  <c:v>16.399999999999999</c:v>
                </c:pt>
                <c:pt idx="87">
                  <c:v>16.41667</c:v>
                </c:pt>
                <c:pt idx="88">
                  <c:v>16.433330000000002</c:v>
                </c:pt>
                <c:pt idx="89">
                  <c:v>16.45</c:v>
                </c:pt>
                <c:pt idx="90">
                  <c:v>16.466670000000001</c:v>
                </c:pt>
                <c:pt idx="91">
                  <c:v>16.483329999999999</c:v>
                </c:pt>
                <c:pt idx="92">
                  <c:v>16.5</c:v>
                </c:pt>
                <c:pt idx="93">
                  <c:v>16.516670000000001</c:v>
                </c:pt>
                <c:pt idx="94">
                  <c:v>16.533329999999999</c:v>
                </c:pt>
                <c:pt idx="95">
                  <c:v>16.55</c:v>
                </c:pt>
                <c:pt idx="96">
                  <c:v>16.566669999999998</c:v>
                </c:pt>
                <c:pt idx="97">
                  <c:v>16.58333</c:v>
                </c:pt>
                <c:pt idx="98">
                  <c:v>16.600000000000001</c:v>
                </c:pt>
                <c:pt idx="99">
                  <c:v>16.616669999999999</c:v>
                </c:pt>
                <c:pt idx="100">
                  <c:v>16.633330000000001</c:v>
                </c:pt>
                <c:pt idx="101">
                  <c:v>16.649999999999999</c:v>
                </c:pt>
                <c:pt idx="102">
                  <c:v>16.66667</c:v>
                </c:pt>
                <c:pt idx="103">
                  <c:v>16.683330000000002</c:v>
                </c:pt>
                <c:pt idx="104">
                  <c:v>16.7</c:v>
                </c:pt>
                <c:pt idx="105">
                  <c:v>16.716670000000001</c:v>
                </c:pt>
                <c:pt idx="106">
                  <c:v>16.733329999999999</c:v>
                </c:pt>
                <c:pt idx="107">
                  <c:v>16.75</c:v>
                </c:pt>
                <c:pt idx="108">
                  <c:v>16.766670000000001</c:v>
                </c:pt>
                <c:pt idx="109">
                  <c:v>16.783329999999999</c:v>
                </c:pt>
                <c:pt idx="110">
                  <c:v>16.8</c:v>
                </c:pt>
                <c:pt idx="111">
                  <c:v>16.816669999999998</c:v>
                </c:pt>
                <c:pt idx="112">
                  <c:v>16.83333</c:v>
                </c:pt>
                <c:pt idx="113">
                  <c:v>16.850000000000001</c:v>
                </c:pt>
                <c:pt idx="114">
                  <c:v>16.866669999999999</c:v>
                </c:pt>
                <c:pt idx="115">
                  <c:v>16.883330000000001</c:v>
                </c:pt>
                <c:pt idx="116">
                  <c:v>16.899999999999999</c:v>
                </c:pt>
                <c:pt idx="117">
                  <c:v>16.91667</c:v>
                </c:pt>
                <c:pt idx="118">
                  <c:v>16.933330000000002</c:v>
                </c:pt>
                <c:pt idx="119">
                  <c:v>16.95</c:v>
                </c:pt>
                <c:pt idx="120">
                  <c:v>16.966670000000001</c:v>
                </c:pt>
                <c:pt idx="121">
                  <c:v>16.983329999999999</c:v>
                </c:pt>
                <c:pt idx="122">
                  <c:v>17</c:v>
                </c:pt>
                <c:pt idx="123">
                  <c:v>17.016670000000001</c:v>
                </c:pt>
                <c:pt idx="124">
                  <c:v>17.033329999999999</c:v>
                </c:pt>
                <c:pt idx="125">
                  <c:v>17.05</c:v>
                </c:pt>
                <c:pt idx="126">
                  <c:v>17.066669999999998</c:v>
                </c:pt>
                <c:pt idx="127">
                  <c:v>17.08333</c:v>
                </c:pt>
                <c:pt idx="128">
                  <c:v>17.100000000000001</c:v>
                </c:pt>
                <c:pt idx="129">
                  <c:v>17.116669999999999</c:v>
                </c:pt>
                <c:pt idx="130">
                  <c:v>17.133330000000001</c:v>
                </c:pt>
                <c:pt idx="131">
                  <c:v>17.149999999999999</c:v>
                </c:pt>
                <c:pt idx="132">
                  <c:v>17.16667</c:v>
                </c:pt>
                <c:pt idx="133">
                  <c:v>17.183330000000002</c:v>
                </c:pt>
                <c:pt idx="134">
                  <c:v>17.2</c:v>
                </c:pt>
                <c:pt idx="135">
                  <c:v>17.216670000000001</c:v>
                </c:pt>
                <c:pt idx="136">
                  <c:v>17.233329999999999</c:v>
                </c:pt>
                <c:pt idx="137">
                  <c:v>17.25</c:v>
                </c:pt>
                <c:pt idx="138">
                  <c:v>17.266670000000001</c:v>
                </c:pt>
                <c:pt idx="139">
                  <c:v>17.283329999999999</c:v>
                </c:pt>
                <c:pt idx="140">
                  <c:v>17.3</c:v>
                </c:pt>
                <c:pt idx="141">
                  <c:v>17.316669999999998</c:v>
                </c:pt>
                <c:pt idx="142">
                  <c:v>17.33333</c:v>
                </c:pt>
                <c:pt idx="143">
                  <c:v>17.350000000000001</c:v>
                </c:pt>
                <c:pt idx="144">
                  <c:v>17.366669999999999</c:v>
                </c:pt>
                <c:pt idx="145">
                  <c:v>17.383330000000001</c:v>
                </c:pt>
                <c:pt idx="146">
                  <c:v>17.399999999999999</c:v>
                </c:pt>
                <c:pt idx="147">
                  <c:v>17.41667</c:v>
                </c:pt>
                <c:pt idx="148">
                  <c:v>17.433330000000002</c:v>
                </c:pt>
                <c:pt idx="149">
                  <c:v>17.45</c:v>
                </c:pt>
                <c:pt idx="150">
                  <c:v>17.466670000000001</c:v>
                </c:pt>
                <c:pt idx="151">
                  <c:v>17.483329999999999</c:v>
                </c:pt>
                <c:pt idx="152">
                  <c:v>17.5</c:v>
                </c:pt>
                <c:pt idx="153">
                  <c:v>17.516670000000001</c:v>
                </c:pt>
                <c:pt idx="154">
                  <c:v>17.533329999999999</c:v>
                </c:pt>
                <c:pt idx="155">
                  <c:v>17.55</c:v>
                </c:pt>
                <c:pt idx="156">
                  <c:v>17.566669999999998</c:v>
                </c:pt>
                <c:pt idx="157">
                  <c:v>17.58333</c:v>
                </c:pt>
                <c:pt idx="158">
                  <c:v>17.600000000000001</c:v>
                </c:pt>
                <c:pt idx="159">
                  <c:v>17.616669999999999</c:v>
                </c:pt>
                <c:pt idx="160">
                  <c:v>17.633330000000001</c:v>
                </c:pt>
                <c:pt idx="161">
                  <c:v>17.649999999999999</c:v>
                </c:pt>
                <c:pt idx="162">
                  <c:v>17.66667</c:v>
                </c:pt>
                <c:pt idx="163">
                  <c:v>17.683330000000002</c:v>
                </c:pt>
                <c:pt idx="164">
                  <c:v>17.7</c:v>
                </c:pt>
                <c:pt idx="165">
                  <c:v>17.716670000000001</c:v>
                </c:pt>
                <c:pt idx="166">
                  <c:v>17.733329999999999</c:v>
                </c:pt>
                <c:pt idx="167">
                  <c:v>17.75</c:v>
                </c:pt>
                <c:pt idx="168">
                  <c:v>17.766670000000001</c:v>
                </c:pt>
                <c:pt idx="169">
                  <c:v>17.783329999999999</c:v>
                </c:pt>
                <c:pt idx="170">
                  <c:v>17.8</c:v>
                </c:pt>
                <c:pt idx="171">
                  <c:v>17.816669999999998</c:v>
                </c:pt>
                <c:pt idx="172">
                  <c:v>17.83333</c:v>
                </c:pt>
                <c:pt idx="173">
                  <c:v>17.850000000000001</c:v>
                </c:pt>
                <c:pt idx="174">
                  <c:v>17.866669999999999</c:v>
                </c:pt>
                <c:pt idx="175">
                  <c:v>17.883330000000001</c:v>
                </c:pt>
                <c:pt idx="176">
                  <c:v>17.899999999999999</c:v>
                </c:pt>
                <c:pt idx="177">
                  <c:v>17.91667</c:v>
                </c:pt>
                <c:pt idx="178">
                  <c:v>17.933330000000002</c:v>
                </c:pt>
                <c:pt idx="179">
                  <c:v>17.95</c:v>
                </c:pt>
                <c:pt idx="180">
                  <c:v>17.966670000000001</c:v>
                </c:pt>
                <c:pt idx="181">
                  <c:v>17.983329999999999</c:v>
                </c:pt>
                <c:pt idx="182">
                  <c:v>18</c:v>
                </c:pt>
                <c:pt idx="183">
                  <c:v>18.016670000000001</c:v>
                </c:pt>
                <c:pt idx="184">
                  <c:v>18.033329999999999</c:v>
                </c:pt>
                <c:pt idx="185">
                  <c:v>18.05</c:v>
                </c:pt>
                <c:pt idx="186">
                  <c:v>18.066669999999998</c:v>
                </c:pt>
                <c:pt idx="187">
                  <c:v>18.08333</c:v>
                </c:pt>
                <c:pt idx="188">
                  <c:v>18.100000000000001</c:v>
                </c:pt>
                <c:pt idx="189">
                  <c:v>18.116669999999999</c:v>
                </c:pt>
                <c:pt idx="190">
                  <c:v>18.133330000000001</c:v>
                </c:pt>
                <c:pt idx="191">
                  <c:v>18.149999999999999</c:v>
                </c:pt>
                <c:pt idx="192">
                  <c:v>18.16667</c:v>
                </c:pt>
                <c:pt idx="193">
                  <c:v>18.183330000000002</c:v>
                </c:pt>
                <c:pt idx="194">
                  <c:v>18.2</c:v>
                </c:pt>
                <c:pt idx="195">
                  <c:v>18.216670000000001</c:v>
                </c:pt>
                <c:pt idx="196">
                  <c:v>18.233329999999999</c:v>
                </c:pt>
                <c:pt idx="197">
                  <c:v>18.25</c:v>
                </c:pt>
                <c:pt idx="198">
                  <c:v>18.266670000000001</c:v>
                </c:pt>
                <c:pt idx="199">
                  <c:v>18.283329999999999</c:v>
                </c:pt>
                <c:pt idx="200">
                  <c:v>18.3</c:v>
                </c:pt>
                <c:pt idx="201">
                  <c:v>18.316669999999998</c:v>
                </c:pt>
                <c:pt idx="202">
                  <c:v>18.33333</c:v>
                </c:pt>
                <c:pt idx="203">
                  <c:v>18.350000000000001</c:v>
                </c:pt>
                <c:pt idx="204">
                  <c:v>18.366669999999999</c:v>
                </c:pt>
                <c:pt idx="205">
                  <c:v>18.383330000000001</c:v>
                </c:pt>
                <c:pt idx="206">
                  <c:v>18.399999999999999</c:v>
                </c:pt>
                <c:pt idx="207">
                  <c:v>18.41667</c:v>
                </c:pt>
                <c:pt idx="208">
                  <c:v>18.433330000000002</c:v>
                </c:pt>
                <c:pt idx="209">
                  <c:v>18.45</c:v>
                </c:pt>
                <c:pt idx="210">
                  <c:v>18.466670000000001</c:v>
                </c:pt>
                <c:pt idx="211">
                  <c:v>18.483329999999999</c:v>
                </c:pt>
                <c:pt idx="212">
                  <c:v>18.5</c:v>
                </c:pt>
                <c:pt idx="213">
                  <c:v>18.516670000000001</c:v>
                </c:pt>
                <c:pt idx="214">
                  <c:v>18.533329999999999</c:v>
                </c:pt>
                <c:pt idx="215">
                  <c:v>18.55</c:v>
                </c:pt>
                <c:pt idx="216">
                  <c:v>18.566669999999998</c:v>
                </c:pt>
                <c:pt idx="217">
                  <c:v>18.58333</c:v>
                </c:pt>
                <c:pt idx="218">
                  <c:v>18.600000000000001</c:v>
                </c:pt>
                <c:pt idx="219">
                  <c:v>18.616669999999999</c:v>
                </c:pt>
                <c:pt idx="220">
                  <c:v>18.633330000000001</c:v>
                </c:pt>
                <c:pt idx="221">
                  <c:v>18.649999999999999</c:v>
                </c:pt>
                <c:pt idx="222">
                  <c:v>18.66667</c:v>
                </c:pt>
                <c:pt idx="223">
                  <c:v>18.683330000000002</c:v>
                </c:pt>
                <c:pt idx="224">
                  <c:v>18.7</c:v>
                </c:pt>
                <c:pt idx="225">
                  <c:v>18.716670000000001</c:v>
                </c:pt>
                <c:pt idx="226">
                  <c:v>18.733329999999999</c:v>
                </c:pt>
                <c:pt idx="227">
                  <c:v>18.75</c:v>
                </c:pt>
                <c:pt idx="228">
                  <c:v>18.766670000000001</c:v>
                </c:pt>
                <c:pt idx="229">
                  <c:v>18.783329999999999</c:v>
                </c:pt>
                <c:pt idx="230">
                  <c:v>18.8</c:v>
                </c:pt>
                <c:pt idx="231">
                  <c:v>18.816669999999998</c:v>
                </c:pt>
                <c:pt idx="232">
                  <c:v>18.83333</c:v>
                </c:pt>
                <c:pt idx="233">
                  <c:v>18.850000000000001</c:v>
                </c:pt>
                <c:pt idx="234">
                  <c:v>18.866669999999999</c:v>
                </c:pt>
                <c:pt idx="235">
                  <c:v>18.883330000000001</c:v>
                </c:pt>
                <c:pt idx="236">
                  <c:v>18.899999999999999</c:v>
                </c:pt>
                <c:pt idx="237">
                  <c:v>18.91667</c:v>
                </c:pt>
                <c:pt idx="238">
                  <c:v>18.933330000000002</c:v>
                </c:pt>
                <c:pt idx="239">
                  <c:v>18.95</c:v>
                </c:pt>
                <c:pt idx="240">
                  <c:v>18.966670000000001</c:v>
                </c:pt>
                <c:pt idx="241">
                  <c:v>18.983329999999999</c:v>
                </c:pt>
                <c:pt idx="242">
                  <c:v>19</c:v>
                </c:pt>
                <c:pt idx="243">
                  <c:v>19.016670000000001</c:v>
                </c:pt>
                <c:pt idx="244">
                  <c:v>19.033329999999999</c:v>
                </c:pt>
                <c:pt idx="245">
                  <c:v>19.05</c:v>
                </c:pt>
                <c:pt idx="246">
                  <c:v>19.066669999999998</c:v>
                </c:pt>
                <c:pt idx="247">
                  <c:v>19.08333</c:v>
                </c:pt>
                <c:pt idx="248">
                  <c:v>19.100000000000001</c:v>
                </c:pt>
                <c:pt idx="249">
                  <c:v>19.116669999999999</c:v>
                </c:pt>
                <c:pt idx="250">
                  <c:v>19.133330000000001</c:v>
                </c:pt>
                <c:pt idx="251">
                  <c:v>19.149999999999999</c:v>
                </c:pt>
                <c:pt idx="252">
                  <c:v>19.16667</c:v>
                </c:pt>
                <c:pt idx="253">
                  <c:v>19.183330000000002</c:v>
                </c:pt>
                <c:pt idx="254">
                  <c:v>19.2</c:v>
                </c:pt>
                <c:pt idx="255">
                  <c:v>19.216670000000001</c:v>
                </c:pt>
                <c:pt idx="256">
                  <c:v>19.233329999999999</c:v>
                </c:pt>
                <c:pt idx="257">
                  <c:v>19.25</c:v>
                </c:pt>
                <c:pt idx="258">
                  <c:v>19.266670000000001</c:v>
                </c:pt>
                <c:pt idx="259">
                  <c:v>19.283329999999999</c:v>
                </c:pt>
                <c:pt idx="260">
                  <c:v>19.3</c:v>
                </c:pt>
                <c:pt idx="261">
                  <c:v>19.316669999999998</c:v>
                </c:pt>
                <c:pt idx="262">
                  <c:v>19.33333</c:v>
                </c:pt>
                <c:pt idx="263">
                  <c:v>19.350000000000001</c:v>
                </c:pt>
                <c:pt idx="264">
                  <c:v>19.366669999999999</c:v>
                </c:pt>
                <c:pt idx="265">
                  <c:v>19.383330000000001</c:v>
                </c:pt>
                <c:pt idx="266">
                  <c:v>19.399999999999999</c:v>
                </c:pt>
                <c:pt idx="267">
                  <c:v>19.41667</c:v>
                </c:pt>
                <c:pt idx="268">
                  <c:v>19.433330000000002</c:v>
                </c:pt>
                <c:pt idx="269">
                  <c:v>19.45</c:v>
                </c:pt>
                <c:pt idx="270">
                  <c:v>19.466670000000001</c:v>
                </c:pt>
                <c:pt idx="271">
                  <c:v>19.483329999999999</c:v>
                </c:pt>
                <c:pt idx="272">
                  <c:v>19.5</c:v>
                </c:pt>
                <c:pt idx="273">
                  <c:v>19.516670000000001</c:v>
                </c:pt>
                <c:pt idx="274">
                  <c:v>19.533329999999999</c:v>
                </c:pt>
                <c:pt idx="275">
                  <c:v>19.55</c:v>
                </c:pt>
                <c:pt idx="276">
                  <c:v>19.566669999999998</c:v>
                </c:pt>
                <c:pt idx="277">
                  <c:v>19.58333</c:v>
                </c:pt>
                <c:pt idx="278">
                  <c:v>19.600000000000001</c:v>
                </c:pt>
                <c:pt idx="279">
                  <c:v>19.616669999999999</c:v>
                </c:pt>
                <c:pt idx="280">
                  <c:v>19.633330000000001</c:v>
                </c:pt>
                <c:pt idx="281">
                  <c:v>19.649999999999999</c:v>
                </c:pt>
                <c:pt idx="282">
                  <c:v>19.66667</c:v>
                </c:pt>
                <c:pt idx="283">
                  <c:v>19.683330000000002</c:v>
                </c:pt>
                <c:pt idx="284">
                  <c:v>19.7</c:v>
                </c:pt>
                <c:pt idx="285">
                  <c:v>19.716670000000001</c:v>
                </c:pt>
                <c:pt idx="286">
                  <c:v>19.733329999999999</c:v>
                </c:pt>
                <c:pt idx="287">
                  <c:v>19.75</c:v>
                </c:pt>
                <c:pt idx="288">
                  <c:v>19.766670000000001</c:v>
                </c:pt>
                <c:pt idx="289">
                  <c:v>19.783329999999999</c:v>
                </c:pt>
                <c:pt idx="290">
                  <c:v>19.8</c:v>
                </c:pt>
                <c:pt idx="291">
                  <c:v>19.816669999999998</c:v>
                </c:pt>
                <c:pt idx="292">
                  <c:v>19.83333</c:v>
                </c:pt>
                <c:pt idx="293">
                  <c:v>19.850000000000001</c:v>
                </c:pt>
                <c:pt idx="294">
                  <c:v>19.866669999999999</c:v>
                </c:pt>
                <c:pt idx="295">
                  <c:v>19.883330000000001</c:v>
                </c:pt>
                <c:pt idx="296">
                  <c:v>19.899999999999999</c:v>
                </c:pt>
                <c:pt idx="297">
                  <c:v>19.91667</c:v>
                </c:pt>
                <c:pt idx="298">
                  <c:v>19.933330000000002</c:v>
                </c:pt>
                <c:pt idx="299">
                  <c:v>19.95</c:v>
                </c:pt>
                <c:pt idx="300">
                  <c:v>19.966670000000001</c:v>
                </c:pt>
                <c:pt idx="301">
                  <c:v>19.983329999999999</c:v>
                </c:pt>
                <c:pt idx="302">
                  <c:v>20</c:v>
                </c:pt>
              </c:numCache>
            </c:numRef>
          </c:xVal>
          <c:yVal>
            <c:numRef>
              <c:f>cg54a_ri_5_13_04!$B$780:$B$1082</c:f>
              <c:numCache>
                <c:formatCode>General</c:formatCode>
                <c:ptCount val="303"/>
                <c:pt idx="0">
                  <c:v>5.1489359999999998E-2</c:v>
                </c:pt>
                <c:pt idx="1">
                  <c:v>5.1489359999999998E-2</c:v>
                </c:pt>
                <c:pt idx="2">
                  <c:v>5.1489359999999998E-2</c:v>
                </c:pt>
                <c:pt idx="3">
                  <c:v>5.1489359999999998E-2</c:v>
                </c:pt>
                <c:pt idx="4">
                  <c:v>5.1489359999999998E-2</c:v>
                </c:pt>
                <c:pt idx="5">
                  <c:v>5.1489359999999998E-2</c:v>
                </c:pt>
                <c:pt idx="6">
                  <c:v>5.1489359999999998E-2</c:v>
                </c:pt>
                <c:pt idx="7">
                  <c:v>5.1489359999999998E-2</c:v>
                </c:pt>
                <c:pt idx="8">
                  <c:v>5.1489359999999998E-2</c:v>
                </c:pt>
                <c:pt idx="9">
                  <c:v>5.1489359999999998E-2</c:v>
                </c:pt>
                <c:pt idx="10">
                  <c:v>5.1489359999999998E-2</c:v>
                </c:pt>
                <c:pt idx="11">
                  <c:v>5.6170209999999998E-2</c:v>
                </c:pt>
                <c:pt idx="12">
                  <c:v>5.6170209999999998E-2</c:v>
                </c:pt>
                <c:pt idx="13">
                  <c:v>5.6170209999999998E-2</c:v>
                </c:pt>
                <c:pt idx="14">
                  <c:v>5.6170209999999998E-2</c:v>
                </c:pt>
                <c:pt idx="15">
                  <c:v>5.1489359999999998E-2</c:v>
                </c:pt>
                <c:pt idx="16">
                  <c:v>5.1489359999999998E-2</c:v>
                </c:pt>
                <c:pt idx="17">
                  <c:v>5.6170209999999998E-2</c:v>
                </c:pt>
                <c:pt idx="18">
                  <c:v>5.6170209999999998E-2</c:v>
                </c:pt>
                <c:pt idx="19">
                  <c:v>5.6170209999999998E-2</c:v>
                </c:pt>
                <c:pt idx="20">
                  <c:v>5.6170209999999998E-2</c:v>
                </c:pt>
                <c:pt idx="21">
                  <c:v>5.6170209999999998E-2</c:v>
                </c:pt>
                <c:pt idx="22">
                  <c:v>5.6170209999999998E-2</c:v>
                </c:pt>
                <c:pt idx="23">
                  <c:v>5.6170209999999998E-2</c:v>
                </c:pt>
                <c:pt idx="24">
                  <c:v>5.6170209999999998E-2</c:v>
                </c:pt>
                <c:pt idx="25">
                  <c:v>5.6170209999999998E-2</c:v>
                </c:pt>
                <c:pt idx="26">
                  <c:v>6.0851059999999998E-2</c:v>
                </c:pt>
                <c:pt idx="27">
                  <c:v>6.0851059999999998E-2</c:v>
                </c:pt>
                <c:pt idx="28">
                  <c:v>6.0851059999999998E-2</c:v>
                </c:pt>
                <c:pt idx="29">
                  <c:v>6.0851059999999998E-2</c:v>
                </c:pt>
                <c:pt idx="30">
                  <c:v>6.0851059999999998E-2</c:v>
                </c:pt>
                <c:pt idx="31">
                  <c:v>6.0851059999999998E-2</c:v>
                </c:pt>
                <c:pt idx="32">
                  <c:v>6.0851059999999998E-2</c:v>
                </c:pt>
                <c:pt idx="33">
                  <c:v>6.0851059999999998E-2</c:v>
                </c:pt>
                <c:pt idx="34">
                  <c:v>6.5531909999999999E-2</c:v>
                </c:pt>
                <c:pt idx="35">
                  <c:v>6.5531909999999999E-2</c:v>
                </c:pt>
                <c:pt idx="36">
                  <c:v>6.5531909999999999E-2</c:v>
                </c:pt>
                <c:pt idx="37">
                  <c:v>7.0212769999999994E-2</c:v>
                </c:pt>
                <c:pt idx="38">
                  <c:v>7.0212769999999994E-2</c:v>
                </c:pt>
                <c:pt idx="39">
                  <c:v>7.0212769999999994E-2</c:v>
                </c:pt>
                <c:pt idx="40">
                  <c:v>7.0212769999999994E-2</c:v>
                </c:pt>
                <c:pt idx="41">
                  <c:v>7.0212769999999994E-2</c:v>
                </c:pt>
                <c:pt idx="42">
                  <c:v>7.4893619999999994E-2</c:v>
                </c:pt>
                <c:pt idx="43">
                  <c:v>7.4893619999999994E-2</c:v>
                </c:pt>
                <c:pt idx="44">
                  <c:v>7.9574469999999994E-2</c:v>
                </c:pt>
                <c:pt idx="45">
                  <c:v>7.9574469999999994E-2</c:v>
                </c:pt>
                <c:pt idx="46">
                  <c:v>8.4255319999999995E-2</c:v>
                </c:pt>
                <c:pt idx="47">
                  <c:v>8.8936169999999995E-2</c:v>
                </c:pt>
                <c:pt idx="48">
                  <c:v>8.8936169999999995E-2</c:v>
                </c:pt>
                <c:pt idx="49">
                  <c:v>9.3617019999999995E-2</c:v>
                </c:pt>
                <c:pt idx="50">
                  <c:v>9.8297869999999996E-2</c:v>
                </c:pt>
                <c:pt idx="51">
                  <c:v>9.8297869999999996E-2</c:v>
                </c:pt>
                <c:pt idx="52">
                  <c:v>0.10297870000000001</c:v>
                </c:pt>
                <c:pt idx="53">
                  <c:v>0.10765959999999999</c:v>
                </c:pt>
                <c:pt idx="54">
                  <c:v>0.11234040000000001</c:v>
                </c:pt>
                <c:pt idx="55">
                  <c:v>0.11702129999999999</c:v>
                </c:pt>
                <c:pt idx="56">
                  <c:v>0.12170209999999999</c:v>
                </c:pt>
                <c:pt idx="57">
                  <c:v>0.13106380000000001</c:v>
                </c:pt>
                <c:pt idx="58">
                  <c:v>0.1357447</c:v>
                </c:pt>
                <c:pt idx="59">
                  <c:v>0.14042550000000001</c:v>
                </c:pt>
                <c:pt idx="60">
                  <c:v>0.14978720000000001</c:v>
                </c:pt>
                <c:pt idx="61">
                  <c:v>0.1544681</c:v>
                </c:pt>
                <c:pt idx="62">
                  <c:v>0.1638298</c:v>
                </c:pt>
                <c:pt idx="63">
                  <c:v>0.16851060000000001</c:v>
                </c:pt>
                <c:pt idx="64">
                  <c:v>0.17787230000000001</c:v>
                </c:pt>
                <c:pt idx="65">
                  <c:v>0.18723400000000001</c:v>
                </c:pt>
                <c:pt idx="66">
                  <c:v>0.19659570000000001</c:v>
                </c:pt>
                <c:pt idx="67">
                  <c:v>0.2106383</c:v>
                </c:pt>
                <c:pt idx="68">
                  <c:v>0.22</c:v>
                </c:pt>
                <c:pt idx="69">
                  <c:v>0.23404259999999999</c:v>
                </c:pt>
                <c:pt idx="70">
                  <c:v>0.24340429999999999</c:v>
                </c:pt>
                <c:pt idx="71">
                  <c:v>0.25744679999999998</c:v>
                </c:pt>
                <c:pt idx="72">
                  <c:v>0.27148939999999999</c:v>
                </c:pt>
                <c:pt idx="73">
                  <c:v>0.28553190000000001</c:v>
                </c:pt>
                <c:pt idx="74">
                  <c:v>0.29957450000000002</c:v>
                </c:pt>
                <c:pt idx="75">
                  <c:v>0.31829790000000002</c:v>
                </c:pt>
                <c:pt idx="76">
                  <c:v>0.33702130000000002</c:v>
                </c:pt>
                <c:pt idx="77">
                  <c:v>0.35574470000000002</c:v>
                </c:pt>
                <c:pt idx="78">
                  <c:v>0.37446810000000003</c:v>
                </c:pt>
                <c:pt idx="79">
                  <c:v>0.39319150000000003</c:v>
                </c:pt>
                <c:pt idx="80">
                  <c:v>0.41659570000000001</c:v>
                </c:pt>
                <c:pt idx="81">
                  <c:v>0.44</c:v>
                </c:pt>
                <c:pt idx="82">
                  <c:v>0.46340419999999999</c:v>
                </c:pt>
                <c:pt idx="83">
                  <c:v>0.49148940000000002</c:v>
                </c:pt>
                <c:pt idx="84">
                  <c:v>0.51489359999999995</c:v>
                </c:pt>
                <c:pt idx="85">
                  <c:v>0.54297870000000004</c:v>
                </c:pt>
                <c:pt idx="86">
                  <c:v>0.5757447</c:v>
                </c:pt>
                <c:pt idx="87">
                  <c:v>0.60382979999999997</c:v>
                </c:pt>
                <c:pt idx="88">
                  <c:v>0.63659569999999999</c:v>
                </c:pt>
                <c:pt idx="89">
                  <c:v>0.66936169999999995</c:v>
                </c:pt>
                <c:pt idx="90">
                  <c:v>0.70680849999999995</c:v>
                </c:pt>
                <c:pt idx="91">
                  <c:v>0.74425529999999995</c:v>
                </c:pt>
                <c:pt idx="92">
                  <c:v>0.78170209999999996</c:v>
                </c:pt>
                <c:pt idx="93">
                  <c:v>0.82382979999999995</c:v>
                </c:pt>
                <c:pt idx="94">
                  <c:v>0.86595739999999999</c:v>
                </c:pt>
                <c:pt idx="95">
                  <c:v>0.91276590000000002</c:v>
                </c:pt>
                <c:pt idx="96">
                  <c:v>0.9595745</c:v>
                </c:pt>
                <c:pt idx="97">
                  <c:v>1.006383</c:v>
                </c:pt>
                <c:pt idx="98">
                  <c:v>1.0578719999999999</c:v>
                </c:pt>
                <c:pt idx="99">
                  <c:v>1.1140429999999999</c:v>
                </c:pt>
                <c:pt idx="100">
                  <c:v>1.1702129999999999</c:v>
                </c:pt>
                <c:pt idx="101">
                  <c:v>1.2310639999999999</c:v>
                </c:pt>
                <c:pt idx="102">
                  <c:v>1.2919149999999999</c:v>
                </c:pt>
                <c:pt idx="103">
                  <c:v>1.3574470000000001</c:v>
                </c:pt>
                <c:pt idx="104">
                  <c:v>1.4276599999999999</c:v>
                </c:pt>
                <c:pt idx="105">
                  <c:v>1.4978720000000001</c:v>
                </c:pt>
                <c:pt idx="106">
                  <c:v>1.5727660000000001</c:v>
                </c:pt>
                <c:pt idx="107">
                  <c:v>1.6570210000000001</c:v>
                </c:pt>
                <c:pt idx="108">
                  <c:v>1.736596</c:v>
                </c:pt>
                <c:pt idx="109">
                  <c:v>1.8302130000000001</c:v>
                </c:pt>
                <c:pt idx="110">
                  <c:v>1.9238299999999999</c:v>
                </c:pt>
                <c:pt idx="111">
                  <c:v>2.0174470000000002</c:v>
                </c:pt>
                <c:pt idx="112">
                  <c:v>2.1204260000000001</c:v>
                </c:pt>
                <c:pt idx="113">
                  <c:v>2.2327659999999998</c:v>
                </c:pt>
                <c:pt idx="114">
                  <c:v>2.3497870000000001</c:v>
                </c:pt>
                <c:pt idx="115">
                  <c:v>2.471489</c:v>
                </c:pt>
                <c:pt idx="116">
                  <c:v>2.6025529999999999</c:v>
                </c:pt>
                <c:pt idx="117">
                  <c:v>2.7382979999999999</c:v>
                </c:pt>
                <c:pt idx="118">
                  <c:v>2.8787229999999999</c:v>
                </c:pt>
                <c:pt idx="119">
                  <c:v>3.028511</c:v>
                </c:pt>
                <c:pt idx="120">
                  <c:v>3.182979</c:v>
                </c:pt>
                <c:pt idx="121">
                  <c:v>3.3421280000000002</c:v>
                </c:pt>
                <c:pt idx="122">
                  <c:v>3.505957</c:v>
                </c:pt>
                <c:pt idx="123">
                  <c:v>3.6697869999999999</c:v>
                </c:pt>
                <c:pt idx="124">
                  <c:v>3.8429790000000001</c:v>
                </c:pt>
                <c:pt idx="125">
                  <c:v>4.0114890000000001</c:v>
                </c:pt>
                <c:pt idx="126">
                  <c:v>4.18</c:v>
                </c:pt>
                <c:pt idx="127">
                  <c:v>4.3485109999999736</c:v>
                </c:pt>
                <c:pt idx="128">
                  <c:v>4.5076599999999996</c:v>
                </c:pt>
                <c:pt idx="129">
                  <c:v>4.6621279999999636</c:v>
                </c:pt>
                <c:pt idx="130">
                  <c:v>4.8025529999999996</c:v>
                </c:pt>
                <c:pt idx="131">
                  <c:v>4.9336169999999999</c:v>
                </c:pt>
                <c:pt idx="132">
                  <c:v>5.0506380000000002</c:v>
                </c:pt>
                <c:pt idx="133">
                  <c:v>5.1489359999999644</c:v>
                </c:pt>
                <c:pt idx="134">
                  <c:v>5.2331909999999997</c:v>
                </c:pt>
                <c:pt idx="135">
                  <c:v>5.2940420000000001</c:v>
                </c:pt>
                <c:pt idx="136">
                  <c:v>5.3361700000000001</c:v>
                </c:pt>
                <c:pt idx="137">
                  <c:v>5.3548939999999936</c:v>
                </c:pt>
                <c:pt idx="138">
                  <c:v>5.3502130000000001</c:v>
                </c:pt>
                <c:pt idx="139">
                  <c:v>5.3221279999999664</c:v>
                </c:pt>
                <c:pt idx="140">
                  <c:v>5.2706379999999999</c:v>
                </c:pt>
                <c:pt idx="141">
                  <c:v>5.2004250000000001</c:v>
                </c:pt>
                <c:pt idx="142">
                  <c:v>5.106808</c:v>
                </c:pt>
                <c:pt idx="143">
                  <c:v>4.9944680000000004</c:v>
                </c:pt>
                <c:pt idx="144">
                  <c:v>4.8587230000000003</c:v>
                </c:pt>
                <c:pt idx="145">
                  <c:v>4.7136170000000002</c:v>
                </c:pt>
                <c:pt idx="146">
                  <c:v>4.5497870000000002</c:v>
                </c:pt>
                <c:pt idx="147">
                  <c:v>4.3765960000000002</c:v>
                </c:pt>
                <c:pt idx="148">
                  <c:v>4.1940429999999997</c:v>
                </c:pt>
                <c:pt idx="149">
                  <c:v>4.0021279999999999</c:v>
                </c:pt>
                <c:pt idx="150">
                  <c:v>3.8102130000000001</c:v>
                </c:pt>
                <c:pt idx="151">
                  <c:v>3.6182979999999998</c:v>
                </c:pt>
                <c:pt idx="152">
                  <c:v>3.4217019999999998</c:v>
                </c:pt>
                <c:pt idx="153">
                  <c:v>3.229787</c:v>
                </c:pt>
                <c:pt idx="154">
                  <c:v>3.0425529999999998</c:v>
                </c:pt>
                <c:pt idx="155">
                  <c:v>2.8553190000000002</c:v>
                </c:pt>
                <c:pt idx="156">
                  <c:v>2.6774469999999999</c:v>
                </c:pt>
                <c:pt idx="157">
                  <c:v>2.5089359999999998</c:v>
                </c:pt>
                <c:pt idx="158">
                  <c:v>2.3451059999999999</c:v>
                </c:pt>
                <c:pt idx="159">
                  <c:v>2.1906379999999999</c:v>
                </c:pt>
                <c:pt idx="160">
                  <c:v>2.0455320000000001</c:v>
                </c:pt>
                <c:pt idx="161">
                  <c:v>1.9097869999999999</c:v>
                </c:pt>
                <c:pt idx="162">
                  <c:v>1.7787230000000001</c:v>
                </c:pt>
                <c:pt idx="163">
                  <c:v>1.661702</c:v>
                </c:pt>
                <c:pt idx="164">
                  <c:v>1.5540430000000001</c:v>
                </c:pt>
                <c:pt idx="165">
                  <c:v>1.4510639999999999</c:v>
                </c:pt>
                <c:pt idx="166">
                  <c:v>1.3574470000000001</c:v>
                </c:pt>
                <c:pt idx="167">
                  <c:v>1.273191</c:v>
                </c:pt>
                <c:pt idx="168">
                  <c:v>1.1936169999999999</c:v>
                </c:pt>
                <c:pt idx="169">
                  <c:v>1.1187229999999999</c:v>
                </c:pt>
                <c:pt idx="170">
                  <c:v>1.053191</c:v>
                </c:pt>
                <c:pt idx="171">
                  <c:v>0.98765959999999997</c:v>
                </c:pt>
                <c:pt idx="172">
                  <c:v>0.93148940000000002</c:v>
                </c:pt>
                <c:pt idx="173">
                  <c:v>0.88</c:v>
                </c:pt>
                <c:pt idx="174">
                  <c:v>0.83319149999999997</c:v>
                </c:pt>
                <c:pt idx="175">
                  <c:v>0.79106379999999998</c:v>
                </c:pt>
                <c:pt idx="176">
                  <c:v>0.74893620000000005</c:v>
                </c:pt>
                <c:pt idx="177">
                  <c:v>0.71148940000000005</c:v>
                </c:pt>
                <c:pt idx="178">
                  <c:v>0.67872339999999998</c:v>
                </c:pt>
                <c:pt idx="179">
                  <c:v>0.64595740000000001</c:v>
                </c:pt>
                <c:pt idx="180">
                  <c:v>0.61787230000000004</c:v>
                </c:pt>
                <c:pt idx="181">
                  <c:v>0.58978719999999996</c:v>
                </c:pt>
                <c:pt idx="182">
                  <c:v>0.56170209999999998</c:v>
                </c:pt>
                <c:pt idx="183">
                  <c:v>0.5382979</c:v>
                </c:pt>
                <c:pt idx="184">
                  <c:v>0.51489359999999995</c:v>
                </c:pt>
                <c:pt idx="185">
                  <c:v>0.49617020000000001</c:v>
                </c:pt>
                <c:pt idx="186">
                  <c:v>0.4774468</c:v>
                </c:pt>
                <c:pt idx="187">
                  <c:v>0.4587234</c:v>
                </c:pt>
                <c:pt idx="188">
                  <c:v>0.44</c:v>
                </c:pt>
                <c:pt idx="189">
                  <c:v>0.42595739999999999</c:v>
                </c:pt>
                <c:pt idx="190">
                  <c:v>0.40723399999999998</c:v>
                </c:pt>
                <c:pt idx="191">
                  <c:v>0.39319150000000003</c:v>
                </c:pt>
                <c:pt idx="192">
                  <c:v>0.37914890000000001</c:v>
                </c:pt>
                <c:pt idx="193">
                  <c:v>0.3651064</c:v>
                </c:pt>
                <c:pt idx="194">
                  <c:v>0.35574470000000002</c:v>
                </c:pt>
                <c:pt idx="195">
                  <c:v>0.34170210000000001</c:v>
                </c:pt>
                <c:pt idx="196">
                  <c:v>0.33234039999999998</c:v>
                </c:pt>
                <c:pt idx="197">
                  <c:v>0.31829790000000002</c:v>
                </c:pt>
                <c:pt idx="198">
                  <c:v>0.30893619999999999</c:v>
                </c:pt>
                <c:pt idx="199">
                  <c:v>0.29957450000000002</c:v>
                </c:pt>
                <c:pt idx="200">
                  <c:v>0.29021279999999999</c:v>
                </c:pt>
                <c:pt idx="201">
                  <c:v>0.28085110000000002</c:v>
                </c:pt>
                <c:pt idx="202">
                  <c:v>0.27148939999999999</c:v>
                </c:pt>
                <c:pt idx="203">
                  <c:v>0.26212770000000002</c:v>
                </c:pt>
                <c:pt idx="204">
                  <c:v>0.25276599999999999</c:v>
                </c:pt>
                <c:pt idx="205">
                  <c:v>0.2480851</c:v>
                </c:pt>
                <c:pt idx="206">
                  <c:v>0.2387234</c:v>
                </c:pt>
                <c:pt idx="207">
                  <c:v>0.2293617</c:v>
                </c:pt>
                <c:pt idx="208">
                  <c:v>0.22468080000000001</c:v>
                </c:pt>
                <c:pt idx="209">
                  <c:v>0.22</c:v>
                </c:pt>
                <c:pt idx="210">
                  <c:v>0.21531910000000001</c:v>
                </c:pt>
                <c:pt idx="211">
                  <c:v>0.2106383</c:v>
                </c:pt>
                <c:pt idx="212">
                  <c:v>0.2012766</c:v>
                </c:pt>
                <c:pt idx="213">
                  <c:v>0.19659570000000001</c:v>
                </c:pt>
                <c:pt idx="214">
                  <c:v>0.1919149</c:v>
                </c:pt>
                <c:pt idx="215">
                  <c:v>0.18723400000000001</c:v>
                </c:pt>
                <c:pt idx="216">
                  <c:v>0.1825532</c:v>
                </c:pt>
                <c:pt idx="217">
                  <c:v>0.17787230000000001</c:v>
                </c:pt>
                <c:pt idx="218">
                  <c:v>0.17787230000000001</c:v>
                </c:pt>
                <c:pt idx="219">
                  <c:v>0.1731915</c:v>
                </c:pt>
                <c:pt idx="220">
                  <c:v>0.16851060000000001</c:v>
                </c:pt>
                <c:pt idx="221">
                  <c:v>0.16851060000000001</c:v>
                </c:pt>
                <c:pt idx="222">
                  <c:v>0.1638298</c:v>
                </c:pt>
                <c:pt idx="223">
                  <c:v>0.15914890000000001</c:v>
                </c:pt>
                <c:pt idx="224">
                  <c:v>0.15914890000000001</c:v>
                </c:pt>
                <c:pt idx="225">
                  <c:v>0.1544681</c:v>
                </c:pt>
                <c:pt idx="226">
                  <c:v>0.1544681</c:v>
                </c:pt>
                <c:pt idx="227">
                  <c:v>0.14978720000000001</c:v>
                </c:pt>
                <c:pt idx="228">
                  <c:v>0.1451064</c:v>
                </c:pt>
                <c:pt idx="229">
                  <c:v>0.1451064</c:v>
                </c:pt>
                <c:pt idx="230">
                  <c:v>0.14042550000000001</c:v>
                </c:pt>
                <c:pt idx="231">
                  <c:v>0.14042550000000001</c:v>
                </c:pt>
                <c:pt idx="232">
                  <c:v>0.14042550000000001</c:v>
                </c:pt>
                <c:pt idx="233">
                  <c:v>0.1357447</c:v>
                </c:pt>
                <c:pt idx="234">
                  <c:v>0.1357447</c:v>
                </c:pt>
                <c:pt idx="235">
                  <c:v>0.13106380000000001</c:v>
                </c:pt>
                <c:pt idx="236">
                  <c:v>0.13106380000000001</c:v>
                </c:pt>
                <c:pt idx="237">
                  <c:v>0.13106380000000001</c:v>
                </c:pt>
                <c:pt idx="238">
                  <c:v>0.13106380000000001</c:v>
                </c:pt>
                <c:pt idx="239">
                  <c:v>0.126383</c:v>
                </c:pt>
                <c:pt idx="240">
                  <c:v>0.12170209999999999</c:v>
                </c:pt>
                <c:pt idx="241">
                  <c:v>0.12170209999999999</c:v>
                </c:pt>
                <c:pt idx="242">
                  <c:v>0.12170209999999999</c:v>
                </c:pt>
                <c:pt idx="243">
                  <c:v>0.12170209999999999</c:v>
                </c:pt>
                <c:pt idx="244">
                  <c:v>0.11702129999999999</c:v>
                </c:pt>
                <c:pt idx="245">
                  <c:v>0.11702129999999999</c:v>
                </c:pt>
                <c:pt idx="246">
                  <c:v>0.11702129999999999</c:v>
                </c:pt>
                <c:pt idx="247">
                  <c:v>0.11702129999999999</c:v>
                </c:pt>
                <c:pt idx="248">
                  <c:v>0.11702129999999999</c:v>
                </c:pt>
                <c:pt idx="249">
                  <c:v>0.11234040000000001</c:v>
                </c:pt>
                <c:pt idx="250">
                  <c:v>0.11234040000000001</c:v>
                </c:pt>
                <c:pt idx="251">
                  <c:v>0.11234040000000001</c:v>
                </c:pt>
                <c:pt idx="252">
                  <c:v>0.10765959999999999</c:v>
                </c:pt>
                <c:pt idx="253">
                  <c:v>0.10765959999999999</c:v>
                </c:pt>
                <c:pt idx="254">
                  <c:v>0.10765959999999999</c:v>
                </c:pt>
                <c:pt idx="255">
                  <c:v>0.10765959999999999</c:v>
                </c:pt>
                <c:pt idx="256">
                  <c:v>0.10765959999999999</c:v>
                </c:pt>
                <c:pt idx="257">
                  <c:v>0.10765959999999999</c:v>
                </c:pt>
                <c:pt idx="258">
                  <c:v>0.10765959999999999</c:v>
                </c:pt>
                <c:pt idx="259">
                  <c:v>0.10765959999999999</c:v>
                </c:pt>
                <c:pt idx="260">
                  <c:v>0.10765959999999999</c:v>
                </c:pt>
                <c:pt idx="261">
                  <c:v>0.10297870000000001</c:v>
                </c:pt>
                <c:pt idx="262">
                  <c:v>0.10297870000000001</c:v>
                </c:pt>
                <c:pt idx="263">
                  <c:v>0.10297870000000001</c:v>
                </c:pt>
                <c:pt idx="264">
                  <c:v>0.10297870000000001</c:v>
                </c:pt>
                <c:pt idx="265">
                  <c:v>0.10297870000000001</c:v>
                </c:pt>
                <c:pt idx="266">
                  <c:v>0.10297870000000001</c:v>
                </c:pt>
                <c:pt idx="267">
                  <c:v>0.10297870000000001</c:v>
                </c:pt>
                <c:pt idx="268">
                  <c:v>0.10297870000000001</c:v>
                </c:pt>
                <c:pt idx="269">
                  <c:v>9.8297869999999996E-2</c:v>
                </c:pt>
                <c:pt idx="270">
                  <c:v>9.8297869999999996E-2</c:v>
                </c:pt>
                <c:pt idx="271">
                  <c:v>9.8297869999999996E-2</c:v>
                </c:pt>
                <c:pt idx="272">
                  <c:v>9.8297869999999996E-2</c:v>
                </c:pt>
                <c:pt idx="273">
                  <c:v>9.8297869999999996E-2</c:v>
                </c:pt>
                <c:pt idx="274">
                  <c:v>9.8297869999999996E-2</c:v>
                </c:pt>
                <c:pt idx="275">
                  <c:v>9.8297869999999996E-2</c:v>
                </c:pt>
                <c:pt idx="276">
                  <c:v>9.8297869999999996E-2</c:v>
                </c:pt>
                <c:pt idx="277">
                  <c:v>9.8297869999999996E-2</c:v>
                </c:pt>
                <c:pt idx="278">
                  <c:v>9.8297869999999996E-2</c:v>
                </c:pt>
                <c:pt idx="279">
                  <c:v>9.8297869999999996E-2</c:v>
                </c:pt>
                <c:pt idx="280">
                  <c:v>9.8297869999999996E-2</c:v>
                </c:pt>
                <c:pt idx="281">
                  <c:v>9.8297869999999996E-2</c:v>
                </c:pt>
                <c:pt idx="282">
                  <c:v>9.3617019999999995E-2</c:v>
                </c:pt>
                <c:pt idx="283">
                  <c:v>9.3617019999999995E-2</c:v>
                </c:pt>
                <c:pt idx="284">
                  <c:v>9.3617019999999995E-2</c:v>
                </c:pt>
                <c:pt idx="285">
                  <c:v>9.3617019999999995E-2</c:v>
                </c:pt>
                <c:pt idx="286">
                  <c:v>9.3617019999999995E-2</c:v>
                </c:pt>
                <c:pt idx="287">
                  <c:v>9.3617019999999995E-2</c:v>
                </c:pt>
                <c:pt idx="288">
                  <c:v>9.8297869999999996E-2</c:v>
                </c:pt>
                <c:pt idx="289">
                  <c:v>9.8297869999999996E-2</c:v>
                </c:pt>
                <c:pt idx="290">
                  <c:v>9.8297869999999996E-2</c:v>
                </c:pt>
                <c:pt idx="291">
                  <c:v>9.8297869999999996E-2</c:v>
                </c:pt>
                <c:pt idx="292">
                  <c:v>9.8297869999999996E-2</c:v>
                </c:pt>
                <c:pt idx="293">
                  <c:v>9.8297869999999996E-2</c:v>
                </c:pt>
                <c:pt idx="294">
                  <c:v>9.8297869999999996E-2</c:v>
                </c:pt>
                <c:pt idx="295">
                  <c:v>0.10297870000000001</c:v>
                </c:pt>
                <c:pt idx="296">
                  <c:v>0.10297870000000001</c:v>
                </c:pt>
                <c:pt idx="297">
                  <c:v>0.10297870000000001</c:v>
                </c:pt>
                <c:pt idx="298">
                  <c:v>0.10297870000000001</c:v>
                </c:pt>
                <c:pt idx="299">
                  <c:v>0.10297870000000001</c:v>
                </c:pt>
                <c:pt idx="300">
                  <c:v>0.10297870000000001</c:v>
                </c:pt>
                <c:pt idx="301">
                  <c:v>0.10297870000000001</c:v>
                </c:pt>
                <c:pt idx="302">
                  <c:v>0.10297870000000001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A5D-44AD-9B5D-C03899CE7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7993320"/>
        <c:axId val="-2097990024"/>
      </c:scatterChart>
      <c:valAx>
        <c:axId val="-2097993320"/>
        <c:scaling>
          <c:orientation val="minMax"/>
          <c:max val="22"/>
          <c:min val="12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7990024"/>
        <c:crosses val="autoZero"/>
        <c:crossBetween val="midCat"/>
      </c:valAx>
      <c:valAx>
        <c:axId val="-2097990024"/>
        <c:scaling>
          <c:orientation val="minMax"/>
          <c:max val="7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-209799332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0.30975</cdr:x>
      <cdr:y>0.399</cdr:y>
    </cdr:from>
    <cdr:to>
      <cdr:x>0.3235</cdr:x>
      <cdr:y>0.43425</cdr:y>
    </cdr:to>
    <cdr:sp macro="" textlink="">
      <cdr:nvSpPr>
        <cdr:cNvPr id="307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55332" y="2325891"/>
          <a:ext cx="117872" cy="2054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0.6265</cdr:x>
      <cdr:y>0.591</cdr:y>
    </cdr:from>
    <cdr:to>
      <cdr:x>0.64025</cdr:x>
      <cdr:y>0.62625</cdr:y>
    </cdr:to>
    <cdr:sp macro="" textlink="">
      <cdr:nvSpPr>
        <cdr:cNvPr id="3077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70671" y="3445116"/>
          <a:ext cx="117872" cy="2054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0.27875</cdr:x>
      <cdr:y>0.2905</cdr:y>
    </cdr:from>
    <cdr:to>
      <cdr:x>0.291</cdr:x>
      <cdr:y>0.32575</cdr:y>
    </cdr:to>
    <cdr:sp macro="" textlink="">
      <cdr:nvSpPr>
        <cdr:cNvPr id="3079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89584" y="1693412"/>
          <a:ext cx="105014" cy="2054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EFC9D-1D96-4F76-8527-7AD1F59AA05B}" type="datetimeFigureOut">
              <a:rPr lang="en-US" smtClean="0"/>
              <a:t>8/11/22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CEDB-3064-48E4-95E9-379879196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5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CEDB-3064-48E4-95E9-379879196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5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66750"/>
            <a:ext cx="8001000" cy="2305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6096000"/>
            <a:ext cx="8001000" cy="609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93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82563"/>
            <a:ext cx="2114550" cy="614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563"/>
            <a:ext cx="6191250" cy="614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7C7537-06AD-4FD6-8347-8DE6E9B1F4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508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31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B6FC34-ADD8-493C-920B-D873BE8AAB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4947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B6C060-84A6-4C38-9998-2E8D24DA6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7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DB69E8-6767-4FCC-AC54-523D647D30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8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E0B3F10-B09E-485D-BB41-973D281ED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0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BBE4AD-9D6F-4530-B4B3-DA529263D5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6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9C47BB1-B605-4299-B96E-995CBEBD5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40837C-8C27-46F5-9F7D-E49A51AC39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2420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8991ED2-5729-4240-8F5E-A5A608B2C2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306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619217" y="152400"/>
            <a:ext cx="82296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6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aseline="0" dirty="0">
                <a:solidFill>
                  <a:schemeClr val="bg1"/>
                </a:solidFill>
              </a:rPr>
              <a:t>Macromolecular Alliance for Community Resources and Outreach</a:t>
            </a:r>
          </a:p>
        </p:txBody>
      </p:sp>
      <p:sp>
        <p:nvSpPr>
          <p:cNvPr id="2668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979704-19EE-473F-83A2-84404651C7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1421DF-FD66-4CEF-8F2E-36833480EC51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1" y="24702"/>
            <a:ext cx="612648" cy="8595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D1B2AF-F79A-4068-B237-6527B048D226}"/>
              </a:ext>
            </a:extLst>
          </p:cNvPr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359664" y="523970"/>
            <a:ext cx="1115568" cy="624682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9FE773-4A00-46ED-8E16-38F4CB0661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4592" y="170671"/>
            <a:ext cx="1611008" cy="337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613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Polymer Characterization:</a:t>
            </a:r>
            <a:br>
              <a:rPr lang="en-US" dirty="0"/>
            </a:br>
            <a:r>
              <a:rPr lang="en-US" dirty="0"/>
              <a:t>Size Exclusion Chromatography (SEC)</a:t>
            </a:r>
          </a:p>
        </p:txBody>
      </p:sp>
    </p:spTree>
    <p:extLst>
      <p:ext uri="{BB962C8B-B14F-4D97-AF65-F5344CB8AC3E}">
        <p14:creationId xmlns:p14="http://schemas.microsoft.com/office/powerpoint/2010/main" val="208337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82000" y="6534150"/>
            <a:ext cx="762000" cy="323850"/>
          </a:xfrm>
          <a:prstGeom prst="rect">
            <a:avLst/>
          </a:prstGeom>
        </p:spPr>
        <p:txBody>
          <a:bodyPr/>
          <a:lstStyle/>
          <a:p>
            <a:fld id="{01BB3E13-76A8-4021-94F8-390A6ECB5DC3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0131" y="1320206"/>
            <a:ext cx="8807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Overview: SEC is a chromatographic technique that separates polymers based on their size in solution. It provides information on the molar mass and dispersity of polymers.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1711" y="2359121"/>
            <a:ext cx="3284089" cy="22336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61104" y="4510660"/>
            <a:ext cx="1805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Elution volume (or time)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7497" y="4922985"/>
            <a:ext cx="78993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SEC columns contain porous beads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 chemical interaction takes place between the polymer and the stationary phase – very much unlike HPLC and GC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Smaller chains get stuck in the pores, so these chains take longer to elute off the column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Larger chains do not permeate into the particles, so they elute first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06CF66-9E86-4FB5-847C-CF53D906A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969" y="2545138"/>
            <a:ext cx="3726180" cy="200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84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 Detection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65820" cy="5029200"/>
          </a:xfrm>
        </p:spPr>
        <p:txBody>
          <a:bodyPr/>
          <a:lstStyle/>
          <a:p>
            <a:r>
              <a:rPr lang="en-US" sz="2400" dirty="0"/>
              <a:t>Refractive Index</a:t>
            </a:r>
          </a:p>
          <a:p>
            <a:pPr lvl="1"/>
            <a:r>
              <a:rPr lang="en-US" sz="2400" dirty="0"/>
              <a:t>Ubiquitous concentration detector</a:t>
            </a:r>
          </a:p>
          <a:p>
            <a:r>
              <a:rPr lang="en-US" sz="2400" dirty="0"/>
              <a:t>UV-Vis</a:t>
            </a:r>
          </a:p>
          <a:p>
            <a:pPr lvl="1"/>
            <a:r>
              <a:rPr lang="en-US" sz="2400" dirty="0"/>
              <a:t>Concentration detector for polymers with a chromophore</a:t>
            </a:r>
          </a:p>
          <a:p>
            <a:r>
              <a:rPr lang="en-US" sz="2400" dirty="0" err="1"/>
              <a:t>Viscometry</a:t>
            </a:r>
            <a:endParaRPr lang="en-US" sz="2400" dirty="0"/>
          </a:p>
          <a:p>
            <a:pPr lvl="1"/>
            <a:r>
              <a:rPr lang="en-US" sz="2400" dirty="0"/>
              <a:t>Measures intrinsic viscosity, polymer size, and density</a:t>
            </a:r>
          </a:p>
          <a:p>
            <a:r>
              <a:rPr lang="en-US" sz="2400" dirty="0"/>
              <a:t>Multi-Angle Light Scattering</a:t>
            </a:r>
          </a:p>
          <a:p>
            <a:pPr lvl="1"/>
            <a:r>
              <a:rPr lang="en-US" sz="2400" dirty="0"/>
              <a:t>Directly measures absolute molar mass of a polymer independent of chemistry or structure</a:t>
            </a:r>
          </a:p>
          <a:p>
            <a:pPr lvl="1"/>
            <a:r>
              <a:rPr lang="en-US" sz="2400" dirty="0"/>
              <a:t>No calibration curve necessary</a:t>
            </a:r>
          </a:p>
          <a:p>
            <a:pPr lvl="1"/>
            <a:r>
              <a:rPr lang="en-US" sz="2400" dirty="0"/>
              <a:t>Also measures Radius of Gyration (</a:t>
            </a:r>
            <a:r>
              <a:rPr lang="en-US" sz="2400" dirty="0" err="1"/>
              <a:t>R</a:t>
            </a:r>
            <a:r>
              <a:rPr lang="en-US" sz="2400" baseline="-25000" dirty="0" err="1"/>
              <a:t>g</a:t>
            </a:r>
            <a:r>
              <a:rPr lang="en-US" sz="2400" dirty="0"/>
              <a:t>) in some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82000" y="6534150"/>
            <a:ext cx="762000" cy="323850"/>
          </a:xfrm>
          <a:prstGeom prst="rect">
            <a:avLst/>
          </a:prstGeom>
        </p:spPr>
        <p:txBody>
          <a:bodyPr/>
          <a:lstStyle/>
          <a:p>
            <a:fld id="{01BB3E13-76A8-4021-94F8-390A6ECB5D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0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10640"/>
            <a:ext cx="8458200" cy="5029200"/>
          </a:xfrm>
        </p:spPr>
        <p:txBody>
          <a:bodyPr/>
          <a:lstStyle/>
          <a:p>
            <a:r>
              <a:rPr lang="en-US" sz="2100" dirty="0"/>
              <a:t>When using RI/UV detection, SEC is a relative technique that relies on creating appropriate standard curves</a:t>
            </a:r>
          </a:p>
          <a:p>
            <a:pPr lvl="1"/>
            <a:r>
              <a:rPr lang="en-US" sz="2100" dirty="0"/>
              <a:t>Use of MALS detectors avoids this limitation</a:t>
            </a:r>
            <a:endParaRPr lang="en-US" sz="2100" dirty="0">
              <a:solidFill>
                <a:srgbClr val="FF0000"/>
              </a:solidFill>
            </a:endParaRPr>
          </a:p>
          <a:p>
            <a:r>
              <a:rPr lang="en-US" sz="2100" dirty="0"/>
              <a:t>Technique only works on soluble polymers – crosslinked materials cannot be measured with SEC</a:t>
            </a:r>
          </a:p>
          <a:p>
            <a:pPr lvl="1"/>
            <a:r>
              <a:rPr lang="en-US" sz="2100" dirty="0"/>
              <a:t>High temperature SEC instrumentation can overcome some solubility issues</a:t>
            </a:r>
          </a:p>
          <a:p>
            <a:r>
              <a:rPr lang="en-US" sz="2100" dirty="0"/>
              <a:t>SEC instruments are notoriously difficult to maintain, stabilize, and calibrate</a:t>
            </a:r>
          </a:p>
          <a:p>
            <a:pPr lvl="1"/>
            <a:r>
              <a:rPr lang="en-US" sz="2100" dirty="0"/>
              <a:t>RI baseline is sensitive to impurities, temperature changes, and salt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82000" y="6534150"/>
            <a:ext cx="762000" cy="323850"/>
          </a:xfrm>
          <a:prstGeom prst="rect">
            <a:avLst/>
          </a:prstGeom>
        </p:spPr>
        <p:txBody>
          <a:bodyPr/>
          <a:lstStyle/>
          <a:p>
            <a:fld id="{01BB3E13-76A8-4021-94F8-390A6ECB5D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2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cxnSpLocks/>
          </p:cNvCxnSpPr>
          <p:nvPr/>
        </p:nvCxnSpPr>
        <p:spPr>
          <a:xfrm>
            <a:off x="1823603" y="1930892"/>
            <a:ext cx="4743450" cy="351469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SEC Uses: Molecular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1"/>
            <a:ext cx="8458200" cy="6096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200" dirty="0"/>
              <a:t>Conventional SEC provides estimates of M</a:t>
            </a:r>
            <a:r>
              <a:rPr lang="en-US" sz="2200" baseline="-25000" dirty="0"/>
              <a:t>N</a:t>
            </a:r>
            <a:r>
              <a:rPr lang="en-US" sz="2200" dirty="0"/>
              <a:t>, M</a:t>
            </a:r>
            <a:r>
              <a:rPr lang="en-US" sz="2200" baseline="-25000" dirty="0"/>
              <a:t>W</a:t>
            </a:r>
            <a:r>
              <a:rPr lang="en-US" sz="2200" dirty="0"/>
              <a:t>, and Ɖ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82000" y="6534150"/>
            <a:ext cx="762000" cy="323850"/>
          </a:xfrm>
          <a:prstGeom prst="rect">
            <a:avLst/>
          </a:prstGeom>
        </p:spPr>
        <p:txBody>
          <a:bodyPr/>
          <a:lstStyle/>
          <a:p>
            <a:fld id="{01BB3E13-76A8-4021-94F8-390A6ECB5DC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56427"/>
              </p:ext>
            </p:extLst>
          </p:nvPr>
        </p:nvGraphicFramePr>
        <p:xfrm>
          <a:off x="769767" y="1345324"/>
          <a:ext cx="7396771" cy="490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1149" y="6039172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Elution volume</a:t>
            </a:r>
          </a:p>
        </p:txBody>
      </p:sp>
      <p:sp>
        <p:nvSpPr>
          <p:cNvPr id="7" name="Oval 6"/>
          <p:cNvSpPr/>
          <p:nvPr/>
        </p:nvSpPr>
        <p:spPr>
          <a:xfrm>
            <a:off x="2228665" y="1997980"/>
            <a:ext cx="105104" cy="10972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31860" y="2731421"/>
            <a:ext cx="105104" cy="10972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73150" y="3406988"/>
            <a:ext cx="105104" cy="10972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38842" y="4055186"/>
            <a:ext cx="105104" cy="10972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62388" y="5137035"/>
            <a:ext cx="105104" cy="109728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21822" y="3312799"/>
            <a:ext cx="22649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Standard curve (dotted line)</a:t>
            </a:r>
          </a:p>
          <a:p>
            <a:endParaRPr lang="en-US" dirty="0"/>
          </a:p>
          <a:p>
            <a:r>
              <a:rPr lang="en-US" dirty="0"/>
              <a:t>Standard samples (dots)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643381" y="2079987"/>
            <a:ext cx="0" cy="3448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29125" y="3450809"/>
            <a:ext cx="0" cy="3448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45252" y="3037656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382320" y="1710655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4011" y="2786285"/>
            <a:ext cx="13195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Dispersity </a:t>
            </a:r>
          </a:p>
          <a:p>
            <a:pPr algn="ctr"/>
            <a:endParaRPr lang="en-US" i="1" dirty="0"/>
          </a:p>
          <a:p>
            <a:pPr algn="ctr"/>
            <a:r>
              <a:rPr lang="en-US" i="1" dirty="0"/>
              <a:t>Ɖ</a:t>
            </a:r>
            <a:r>
              <a:rPr lang="en-US" dirty="0"/>
              <a:t> = M</a:t>
            </a:r>
            <a:r>
              <a:rPr lang="en-US" baseline="-25000" dirty="0"/>
              <a:t>W</a:t>
            </a:r>
            <a:r>
              <a:rPr lang="en-US" dirty="0"/>
              <a:t>/M</a:t>
            </a:r>
            <a:r>
              <a:rPr lang="en-US" baseline="-25000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3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SEC Uses: Detecting Copolymers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13873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SEC data can be used to verify a new block has been added to a precursor polymer.  “Shoulders” can indicate incomplete or side reactions.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82000" y="6534150"/>
            <a:ext cx="762000" cy="323850"/>
          </a:xfrm>
          <a:prstGeom prst="rect">
            <a:avLst/>
          </a:prstGeom>
        </p:spPr>
        <p:txBody>
          <a:bodyPr/>
          <a:lstStyle/>
          <a:p>
            <a:fld id="{01BB3E13-76A8-4021-94F8-390A6ECB5DC3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791" t="25036" r="740" b="3603"/>
          <a:stretch/>
        </p:blipFill>
        <p:spPr>
          <a:xfrm>
            <a:off x="2107324" y="2606566"/>
            <a:ext cx="6579476" cy="35735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290" y="2911366"/>
            <a:ext cx="3405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precursor (blue) is chain-extended to yield copolymers.  The red copolymer has mostly chain-extended, while the green one has more unreacted precursor.</a:t>
            </a:r>
          </a:p>
        </p:txBody>
      </p:sp>
    </p:spTree>
    <p:extLst>
      <p:ext uri="{BB962C8B-B14F-4D97-AF65-F5344CB8AC3E}">
        <p14:creationId xmlns:p14="http://schemas.microsoft.com/office/powerpoint/2010/main" val="394358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SEC Uses: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Size and Branching of Polymers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82000" y="6534150"/>
            <a:ext cx="762000" cy="323850"/>
          </a:xfrm>
          <a:prstGeom prst="rect">
            <a:avLst/>
          </a:prstGeom>
        </p:spPr>
        <p:txBody>
          <a:bodyPr/>
          <a:lstStyle/>
          <a:p>
            <a:fld id="{01BB3E13-76A8-4021-94F8-390A6ECB5DC3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32109" y="5250007"/>
            <a:ext cx="5955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same molecular weight, a linear polymer coil is larger, while a cyclic coil, branched and a star polymer are much more compact.</a:t>
            </a: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5B30AE4A-8365-48A2-977D-5D27E7AC7EB2}"/>
              </a:ext>
            </a:extLst>
          </p:cNvPr>
          <p:cNvGrpSpPr>
            <a:grpSpLocks/>
          </p:cNvGrpSpPr>
          <p:nvPr/>
        </p:nvGrpSpPr>
        <p:grpSpPr bwMode="auto">
          <a:xfrm>
            <a:off x="2388871" y="1429043"/>
            <a:ext cx="2057400" cy="2286000"/>
            <a:chOff x="2640" y="1056"/>
            <a:chExt cx="1296" cy="1440"/>
          </a:xfrm>
        </p:grpSpPr>
        <p:pic>
          <p:nvPicPr>
            <p:cNvPr id="15" name="Picture 5">
              <a:extLst>
                <a:ext uri="{FF2B5EF4-FFF2-40B4-BE49-F238E27FC236}">
                  <a16:creationId xmlns:a16="http://schemas.microsoft.com/office/drawing/2014/main" id="{54C42CB8-828B-45A2-997B-909AA9D530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65" t="35820" r="74022" b="10585"/>
            <a:stretch>
              <a:fillRect/>
            </a:stretch>
          </p:blipFill>
          <p:spPr bwMode="auto">
            <a:xfrm>
              <a:off x="2688" y="1296"/>
              <a:ext cx="1248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B175DE9D-68DC-4CF3-B3A8-663729E24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056"/>
              <a:ext cx="12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17" name="Group 8">
            <a:extLst>
              <a:ext uri="{FF2B5EF4-FFF2-40B4-BE49-F238E27FC236}">
                <a16:creationId xmlns:a16="http://schemas.microsoft.com/office/drawing/2014/main" id="{82E6A697-89C3-42E0-AAF3-023C20F58827}"/>
              </a:ext>
            </a:extLst>
          </p:cNvPr>
          <p:cNvGrpSpPr>
            <a:grpSpLocks/>
          </p:cNvGrpSpPr>
          <p:nvPr/>
        </p:nvGrpSpPr>
        <p:grpSpPr bwMode="auto">
          <a:xfrm>
            <a:off x="4356735" y="1781929"/>
            <a:ext cx="2286000" cy="1676400"/>
            <a:chOff x="4368" y="1344"/>
            <a:chExt cx="1440" cy="1056"/>
          </a:xfrm>
        </p:grpSpPr>
        <p:sp>
          <p:nvSpPr>
            <p:cNvPr id="18" name="Text Box 9">
              <a:extLst>
                <a:ext uri="{FF2B5EF4-FFF2-40B4-BE49-F238E27FC236}">
                  <a16:creationId xmlns:a16="http://schemas.microsoft.com/office/drawing/2014/main" id="{1B206EBE-9FE1-4423-8B4B-FC1C19821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344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pic>
          <p:nvPicPr>
            <p:cNvPr id="19" name="Picture 10">
              <a:extLst>
                <a:ext uri="{FF2B5EF4-FFF2-40B4-BE49-F238E27FC236}">
                  <a16:creationId xmlns:a16="http://schemas.microsoft.com/office/drawing/2014/main" id="{05B6C469-013B-4ACD-8156-F8D9756A15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94" t="48683" r="45700" b="14873"/>
            <a:stretch>
              <a:fillRect/>
            </a:stretch>
          </p:blipFill>
          <p:spPr bwMode="auto">
            <a:xfrm>
              <a:off x="4608" y="1584"/>
              <a:ext cx="91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Text Box 11">
            <a:extLst>
              <a:ext uri="{FF2B5EF4-FFF2-40B4-BE49-F238E27FC236}">
                <a16:creationId xmlns:a16="http://schemas.microsoft.com/office/drawing/2014/main" id="{B889443A-762C-452D-9BE1-06B39AEF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930" y="3738881"/>
            <a:ext cx="320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Linear Chain</a:t>
            </a: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12170D90-3A89-4D80-AF3A-8DF5E971C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670" y="3784683"/>
            <a:ext cx="320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rgbClr val="008000"/>
                </a:solidFill>
                <a:latin typeface="Arial" panose="020B0604020202020204" pitchFamily="34" charset="0"/>
              </a:rPr>
              <a:t>Branched Chain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7FB32F-4B65-4B0C-A9AE-3B13F620F1C3}"/>
              </a:ext>
            </a:extLst>
          </p:cNvPr>
          <p:cNvSpPr txBox="1"/>
          <p:nvPr/>
        </p:nvSpPr>
        <p:spPr>
          <a:xfrm>
            <a:off x="2505947" y="4096043"/>
            <a:ext cx="1584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rgbClr val="333399"/>
                </a:solidFill>
              </a:rPr>
              <a:t>M</a:t>
            </a:r>
            <a:r>
              <a:rPr lang="en-CA" baseline="-25000" dirty="0">
                <a:solidFill>
                  <a:srgbClr val="333399"/>
                </a:solidFill>
              </a:rPr>
              <a:t>w</a:t>
            </a:r>
            <a:r>
              <a:rPr lang="en-CA" dirty="0">
                <a:solidFill>
                  <a:srgbClr val="333399"/>
                </a:solidFill>
              </a:rPr>
              <a:t> = 100,000</a:t>
            </a:r>
          </a:p>
          <a:p>
            <a:pPr algn="ctr"/>
            <a:r>
              <a:rPr lang="en-CA" dirty="0" err="1">
                <a:solidFill>
                  <a:srgbClr val="333399"/>
                </a:solidFill>
              </a:rPr>
              <a:t>R</a:t>
            </a:r>
            <a:r>
              <a:rPr lang="en-CA" baseline="-25000" dirty="0" err="1">
                <a:solidFill>
                  <a:srgbClr val="333399"/>
                </a:solidFill>
              </a:rPr>
              <a:t>g</a:t>
            </a:r>
            <a:r>
              <a:rPr lang="en-CA" dirty="0">
                <a:solidFill>
                  <a:srgbClr val="333399"/>
                </a:solidFill>
              </a:rPr>
              <a:t> = 10nm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E82A2A-3C74-47BE-8AF3-E8940FBBE105}"/>
              </a:ext>
            </a:extLst>
          </p:cNvPr>
          <p:cNvSpPr txBox="1"/>
          <p:nvPr/>
        </p:nvSpPr>
        <p:spPr>
          <a:xfrm>
            <a:off x="4997687" y="4129047"/>
            <a:ext cx="1584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rgbClr val="008000"/>
                </a:solidFill>
              </a:rPr>
              <a:t>M</a:t>
            </a:r>
            <a:r>
              <a:rPr lang="en-CA" baseline="-25000" dirty="0">
                <a:solidFill>
                  <a:srgbClr val="008000"/>
                </a:solidFill>
              </a:rPr>
              <a:t>w</a:t>
            </a:r>
            <a:r>
              <a:rPr lang="en-CA" dirty="0">
                <a:solidFill>
                  <a:srgbClr val="008000"/>
                </a:solidFill>
              </a:rPr>
              <a:t> = 100,000</a:t>
            </a:r>
          </a:p>
          <a:p>
            <a:pPr algn="ctr"/>
            <a:r>
              <a:rPr lang="en-CA" dirty="0" err="1">
                <a:solidFill>
                  <a:srgbClr val="008000"/>
                </a:solidFill>
              </a:rPr>
              <a:t>R</a:t>
            </a:r>
            <a:r>
              <a:rPr lang="en-CA" baseline="-25000" dirty="0" err="1">
                <a:solidFill>
                  <a:srgbClr val="008000"/>
                </a:solidFill>
              </a:rPr>
              <a:t>g</a:t>
            </a:r>
            <a:r>
              <a:rPr lang="en-CA" dirty="0">
                <a:solidFill>
                  <a:srgbClr val="008000"/>
                </a:solidFill>
              </a:rPr>
              <a:t> = 6 nm</a:t>
            </a:r>
          </a:p>
        </p:txBody>
      </p:sp>
    </p:spTree>
    <p:extLst>
      <p:ext uri="{BB962C8B-B14F-4D97-AF65-F5344CB8AC3E}">
        <p14:creationId xmlns:p14="http://schemas.microsoft.com/office/powerpoint/2010/main" val="400323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CRO_official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CRO_official" id="{9B529C56-F17F-4331-B74D-29EBFB3DEEDB}" vid="{C5E680E0-2F3E-4F79-A72E-5B4DAD3FB8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MACRO_official</Template>
  <TotalTime>1639</TotalTime>
  <Words>392</Words>
  <Application>Microsoft Macintosh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MACRO_official</vt:lpstr>
      <vt:lpstr>Polymer Characterization: Size Exclusion Chromatography (SEC)</vt:lpstr>
      <vt:lpstr>SEC Operation</vt:lpstr>
      <vt:lpstr>SEC Detection Methods</vt:lpstr>
      <vt:lpstr>SEC Limitations</vt:lpstr>
      <vt:lpstr>SEC Uses: Molecular Weight</vt:lpstr>
      <vt:lpstr>SEC Uses: Detecting Copolymers</vt:lpstr>
      <vt:lpstr>SEC Uses:  Size and Branching of Polymers</vt:lpstr>
    </vt:vector>
  </TitlesOfParts>
  <Company>Lebanon Valley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Polymer Properties</dc:title>
  <dc:creator>Sterner, Liz</dc:creator>
  <cp:lastModifiedBy>Dominik Konkolewicz</cp:lastModifiedBy>
  <cp:revision>93</cp:revision>
  <dcterms:created xsi:type="dcterms:W3CDTF">2017-11-29T19:49:34Z</dcterms:created>
  <dcterms:modified xsi:type="dcterms:W3CDTF">2022-08-11T18:31:49Z</dcterms:modified>
</cp:coreProperties>
</file>