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71" r:id="rId3"/>
    <p:sldId id="258" r:id="rId4"/>
    <p:sldId id="259" r:id="rId5"/>
    <p:sldId id="260" r:id="rId6"/>
    <p:sldId id="261" r:id="rId7"/>
    <p:sldId id="262" r:id="rId8"/>
    <p:sldId id="263" r:id="rId9"/>
    <p:sldId id="267" r:id="rId10"/>
    <p:sldId id="268" r:id="rId11"/>
    <p:sldId id="269" r:id="rId12"/>
    <p:sldId id="270"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gPf2DKwPH73a6+ET+agf3VktnK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3CED93D-E6F3-49FF-8C9F-2F357C7AE266}">
  <a:tblStyle styleId="{33CED93D-E6F3-49FF-8C9F-2F357C7AE266}" styleName="Table_0">
    <a:wholeTbl>
      <a:tcTxStyle b="off" i="off">
        <a:font>
          <a:latin typeface="Calibri Light"/>
          <a:ea typeface="Calibri Light"/>
          <a:cs typeface="Calibri Light"/>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font>
          <a:latin typeface="Calibri Light"/>
          <a:ea typeface="Calibri Light"/>
          <a:cs typeface="Calibri Light"/>
        </a:font>
        <a:schemeClr val="lt1"/>
      </a:tcTxStyle>
      <a:tcStyle>
        <a:tcBdr/>
        <a:fill>
          <a:solidFill>
            <a:schemeClr val="dk1"/>
          </a:solidFill>
        </a:fill>
      </a:tcStyle>
    </a:lastCol>
    <a:firstCol>
      <a:tcTxStyle b="on" i="off">
        <a:font>
          <a:latin typeface="Calibri Light"/>
          <a:ea typeface="Calibri Light"/>
          <a:cs typeface="Calibri Light"/>
        </a:font>
        <a:schemeClr val="lt1"/>
      </a:tcTxStyle>
      <a:tcStyle>
        <a:tcBdr/>
        <a:fill>
          <a:solidFill>
            <a:schemeClr val="dk1"/>
          </a:solidFill>
        </a:fill>
      </a:tcStyle>
    </a:firstCol>
    <a:lastRow>
      <a:tcTxStyle b="on" i="off">
        <a:font>
          <a:latin typeface="Calibri Light"/>
          <a:ea typeface="Calibri Light"/>
          <a:cs typeface="Calibri Light"/>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a:tcStyle>
        <a:tcBdr/>
      </a:tcStyle>
    </a:seCell>
    <a:swCell>
      <a:tcTxStyle/>
      <a:tcStyle>
        <a:tcBdr/>
      </a:tcStyle>
    </a:swCell>
    <a:firstRow>
      <a:tcTxStyle b="on" i="off">
        <a:font>
          <a:latin typeface="Calibri Light"/>
          <a:ea typeface="Calibri Light"/>
          <a:cs typeface="Calibri Light"/>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snapToObjects="1">
      <p:cViewPr varScale="1">
        <p:scale>
          <a:sx n="120" d="100"/>
          <a:sy n="120" d="100"/>
        </p:scale>
        <p:origin x="2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9735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1"/>
        </a:solidFill>
        <a:effectLst/>
      </p:bgPr>
    </p:bg>
    <p:spTree>
      <p:nvGrpSpPr>
        <p:cNvPr id="1" name="Shape 11"/>
        <p:cNvGrpSpPr/>
        <p:nvPr/>
      </p:nvGrpSpPr>
      <p:grpSpPr>
        <a:xfrm>
          <a:off x="0" y="0"/>
          <a:ext cx="0" cy="0"/>
          <a:chOff x="0" y="0"/>
          <a:chExt cx="0" cy="0"/>
        </a:xfrm>
      </p:grpSpPr>
      <p:sp>
        <p:nvSpPr>
          <p:cNvPr id="12" name="Google Shape;12;p17"/>
          <p:cNvSpPr/>
          <p:nvPr/>
        </p:nvSpPr>
        <p:spPr>
          <a:xfrm>
            <a:off x="0" y="0"/>
            <a:ext cx="121920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7"/>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lvl1pPr lvl="0" algn="l">
              <a:lnSpc>
                <a:spcPct val="80000"/>
              </a:lnSpc>
              <a:spcBef>
                <a:spcPts val="0"/>
              </a:spcBef>
              <a:spcAft>
                <a:spcPts val="0"/>
              </a:spcAft>
              <a:buClr>
                <a:srgbClr val="FFFFFF"/>
              </a:buClr>
              <a:buSzPts val="8800"/>
              <a:buFont typeface="Calibri"/>
              <a:buNone/>
              <a:defRPr sz="8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17"/>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lvl1pPr lvl="0" algn="l">
              <a:lnSpc>
                <a:spcPct val="85000"/>
              </a:lnSpc>
              <a:spcBef>
                <a:spcPts val="1300"/>
              </a:spcBef>
              <a:spcAft>
                <a:spcPts val="0"/>
              </a:spcAft>
              <a:buClr>
                <a:schemeClr val="lt1"/>
              </a:buClr>
              <a:buSzPts val="3200"/>
              <a:buNone/>
              <a:defRPr sz="3200">
                <a:solidFill>
                  <a:schemeClr val="lt1"/>
                </a:solidFill>
                <a:latin typeface="Calibri"/>
                <a:ea typeface="Calibri"/>
                <a:cs typeface="Calibri"/>
                <a:sym typeface="Calibri"/>
              </a:defRPr>
            </a:lvl1pPr>
            <a:lvl2pPr lvl="1" algn="ctr">
              <a:lnSpc>
                <a:spcPct val="85000"/>
              </a:lnSpc>
              <a:spcBef>
                <a:spcPts val="600"/>
              </a:spcBef>
              <a:spcAft>
                <a:spcPts val="0"/>
              </a:spcAft>
              <a:buClr>
                <a:srgbClr val="262626"/>
              </a:buClr>
              <a:buSzPts val="2800"/>
              <a:buNone/>
              <a:defRPr sz="2800"/>
            </a:lvl2pPr>
            <a:lvl3pPr lvl="2" algn="ctr">
              <a:lnSpc>
                <a:spcPct val="85000"/>
              </a:lnSpc>
              <a:spcBef>
                <a:spcPts val="600"/>
              </a:spcBef>
              <a:spcAft>
                <a:spcPts val="0"/>
              </a:spcAft>
              <a:buClr>
                <a:srgbClr val="262626"/>
              </a:buClr>
              <a:buSzPts val="2400"/>
              <a:buNone/>
              <a:defRPr sz="2400"/>
            </a:lvl3pPr>
            <a:lvl4pPr lvl="3" algn="ctr">
              <a:lnSpc>
                <a:spcPct val="85000"/>
              </a:lnSpc>
              <a:spcBef>
                <a:spcPts val="600"/>
              </a:spcBef>
              <a:spcAft>
                <a:spcPts val="0"/>
              </a:spcAft>
              <a:buClr>
                <a:srgbClr val="262626"/>
              </a:buClr>
              <a:buSzPts val="2000"/>
              <a:buNone/>
              <a:defRPr sz="2000"/>
            </a:lvl4pPr>
            <a:lvl5pPr lvl="4" algn="ctr">
              <a:lnSpc>
                <a:spcPct val="85000"/>
              </a:lnSpc>
              <a:spcBef>
                <a:spcPts val="600"/>
              </a:spcBef>
              <a:spcAft>
                <a:spcPts val="0"/>
              </a:spcAft>
              <a:buClr>
                <a:srgbClr val="262626"/>
              </a:buClr>
              <a:buSzPts val="2000"/>
              <a:buNone/>
              <a:defRPr sz="2000"/>
            </a:lvl5pPr>
            <a:lvl6pPr lvl="5" algn="ctr">
              <a:lnSpc>
                <a:spcPct val="85000"/>
              </a:lnSpc>
              <a:spcBef>
                <a:spcPts val="600"/>
              </a:spcBef>
              <a:spcAft>
                <a:spcPts val="0"/>
              </a:spcAft>
              <a:buClr>
                <a:srgbClr val="262626"/>
              </a:buClr>
              <a:buSzPts val="2000"/>
              <a:buNone/>
              <a:defRPr sz="2000"/>
            </a:lvl6pPr>
            <a:lvl7pPr lvl="6" algn="ctr">
              <a:lnSpc>
                <a:spcPct val="85000"/>
              </a:lnSpc>
              <a:spcBef>
                <a:spcPts val="600"/>
              </a:spcBef>
              <a:spcAft>
                <a:spcPts val="0"/>
              </a:spcAft>
              <a:buClr>
                <a:srgbClr val="262626"/>
              </a:buClr>
              <a:buSzPts val="2000"/>
              <a:buNone/>
              <a:defRPr sz="2000"/>
            </a:lvl7pPr>
            <a:lvl8pPr lvl="7" algn="ctr">
              <a:lnSpc>
                <a:spcPct val="85000"/>
              </a:lnSpc>
              <a:spcBef>
                <a:spcPts val="600"/>
              </a:spcBef>
              <a:spcAft>
                <a:spcPts val="0"/>
              </a:spcAft>
              <a:buClr>
                <a:srgbClr val="262626"/>
              </a:buClr>
              <a:buSzPts val="2000"/>
              <a:buNone/>
              <a:defRPr sz="2000"/>
            </a:lvl8pPr>
            <a:lvl9pPr lvl="8" algn="ctr">
              <a:lnSpc>
                <a:spcPct val="85000"/>
              </a:lnSpc>
              <a:spcBef>
                <a:spcPts val="600"/>
              </a:spcBef>
              <a:spcAft>
                <a:spcPts val="0"/>
              </a:spcAft>
              <a:buClr>
                <a:srgbClr val="262626"/>
              </a:buClr>
              <a:buSzPts val="2000"/>
              <a:buNone/>
              <a:defRPr sz="2000"/>
            </a:lvl9pPr>
          </a:lstStyle>
          <a:p>
            <a:endParaRPr/>
          </a:p>
        </p:txBody>
      </p:sp>
      <p:sp>
        <p:nvSpPr>
          <p:cNvPr id="15" name="Google Shape;15;p17"/>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7"/>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7"/>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6"/>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6"/>
          <p:cNvSpPr txBox="1">
            <a:spLocks noGrp="1"/>
          </p:cNvSpPr>
          <p:nvPr>
            <p:ph type="body" idx="1"/>
          </p:nvPr>
        </p:nvSpPr>
        <p:spPr>
          <a:xfrm rot="5400000">
            <a:off x="4170426" y="-1482090"/>
            <a:ext cx="3766185" cy="10753725"/>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73" name="Google Shape;73;p26"/>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6"/>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6"/>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7"/>
          <p:cNvSpPr txBox="1">
            <a:spLocks noGrp="1"/>
          </p:cNvSpPr>
          <p:nvPr>
            <p:ph type="title"/>
          </p:nvPr>
        </p:nvSpPr>
        <p:spPr>
          <a:xfrm rot="5400000">
            <a:off x="7658100" y="1781175"/>
            <a:ext cx="4800600" cy="2628900"/>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7"/>
          <p:cNvSpPr txBox="1">
            <a:spLocks noGrp="1"/>
          </p:cNvSpPr>
          <p:nvPr>
            <p:ph type="body" idx="1"/>
          </p:nvPr>
        </p:nvSpPr>
        <p:spPr>
          <a:xfrm rot="5400000">
            <a:off x="1938338" y="-452437"/>
            <a:ext cx="5400675"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79" name="Google Shape;79;p27"/>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7"/>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7"/>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18"/>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18"/>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21" name="Google Shape;21;p18"/>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8"/>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19"/>
          <p:cNvSpPr txBox="1">
            <a:spLocks noGrp="1"/>
          </p:cNvSpPr>
          <p:nvPr>
            <p:ph type="title"/>
          </p:nvPr>
        </p:nvSpPr>
        <p:spPr>
          <a:xfrm>
            <a:off x="603504" y="767419"/>
            <a:ext cx="10780776" cy="3355848"/>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accent1"/>
              </a:buClr>
              <a:buSzPts val="8800"/>
              <a:buFont typeface="Calibri"/>
              <a:buNone/>
              <a:defRPr sz="8800" b="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9"/>
          <p:cNvSpPr txBox="1">
            <a:spLocks noGrp="1"/>
          </p:cNvSpPr>
          <p:nvPr>
            <p:ph type="body" idx="1"/>
          </p:nvPr>
        </p:nvSpPr>
        <p:spPr>
          <a:xfrm>
            <a:off x="667512" y="4204209"/>
            <a:ext cx="9226296" cy="1645920"/>
          </a:xfrm>
          <a:prstGeom prst="rect">
            <a:avLst/>
          </a:prstGeom>
          <a:noFill/>
          <a:ln>
            <a:noFill/>
          </a:ln>
        </p:spPr>
        <p:txBody>
          <a:bodyPr spcFirstLastPara="1" wrap="square" lIns="91425" tIns="45700" rIns="91425" bIns="45700" anchor="t" anchorCtr="0">
            <a:normAutofit/>
          </a:bodyPr>
          <a:lstStyle>
            <a:lvl1pPr marL="457200" lvl="0" indent="-228600" algn="l">
              <a:lnSpc>
                <a:spcPct val="85000"/>
              </a:lnSpc>
              <a:spcBef>
                <a:spcPts val="1300"/>
              </a:spcBef>
              <a:spcAft>
                <a:spcPts val="0"/>
              </a:spcAft>
              <a:buClr>
                <a:schemeClr val="dk1"/>
              </a:buClr>
              <a:buSzPts val="3200"/>
              <a:buNone/>
              <a:defRPr sz="3200">
                <a:solidFill>
                  <a:schemeClr val="dk1"/>
                </a:solidFill>
                <a:latin typeface="Calibri"/>
                <a:ea typeface="Calibri"/>
                <a:cs typeface="Calibri"/>
                <a:sym typeface="Calibri"/>
              </a:defRPr>
            </a:lvl1pPr>
            <a:lvl2pPr marL="914400" lvl="1" indent="-228600" algn="l">
              <a:lnSpc>
                <a:spcPct val="85000"/>
              </a:lnSpc>
              <a:spcBef>
                <a:spcPts val="600"/>
              </a:spcBef>
              <a:spcAft>
                <a:spcPts val="0"/>
              </a:spcAft>
              <a:buClr>
                <a:srgbClr val="888888"/>
              </a:buClr>
              <a:buSzPts val="1800"/>
              <a:buNone/>
              <a:defRPr sz="1800">
                <a:solidFill>
                  <a:srgbClr val="888888"/>
                </a:solidFill>
              </a:defRPr>
            </a:lvl2pPr>
            <a:lvl3pPr marL="1371600" lvl="2" indent="-228600" algn="l">
              <a:lnSpc>
                <a:spcPct val="85000"/>
              </a:lnSpc>
              <a:spcBef>
                <a:spcPts val="600"/>
              </a:spcBef>
              <a:spcAft>
                <a:spcPts val="0"/>
              </a:spcAft>
              <a:buClr>
                <a:srgbClr val="888888"/>
              </a:buClr>
              <a:buSzPts val="1600"/>
              <a:buNone/>
              <a:defRPr sz="1600">
                <a:solidFill>
                  <a:srgbClr val="888888"/>
                </a:solidFill>
              </a:defRPr>
            </a:lvl3pPr>
            <a:lvl4pPr marL="1828800" lvl="3" indent="-228600" algn="l">
              <a:lnSpc>
                <a:spcPct val="85000"/>
              </a:lnSpc>
              <a:spcBef>
                <a:spcPts val="600"/>
              </a:spcBef>
              <a:spcAft>
                <a:spcPts val="0"/>
              </a:spcAft>
              <a:buClr>
                <a:srgbClr val="888888"/>
              </a:buClr>
              <a:buSzPts val="1400"/>
              <a:buNone/>
              <a:defRPr sz="1400">
                <a:solidFill>
                  <a:srgbClr val="888888"/>
                </a:solidFill>
              </a:defRPr>
            </a:lvl4pPr>
            <a:lvl5pPr marL="2286000" lvl="4" indent="-228600" algn="l">
              <a:lnSpc>
                <a:spcPct val="85000"/>
              </a:lnSpc>
              <a:spcBef>
                <a:spcPts val="600"/>
              </a:spcBef>
              <a:spcAft>
                <a:spcPts val="0"/>
              </a:spcAft>
              <a:buClr>
                <a:srgbClr val="888888"/>
              </a:buClr>
              <a:buSzPts val="1400"/>
              <a:buNone/>
              <a:defRPr sz="1400">
                <a:solidFill>
                  <a:srgbClr val="888888"/>
                </a:solidFill>
              </a:defRPr>
            </a:lvl5pPr>
            <a:lvl6pPr marL="2743200" lvl="5" indent="-228600" algn="l">
              <a:lnSpc>
                <a:spcPct val="85000"/>
              </a:lnSpc>
              <a:spcBef>
                <a:spcPts val="600"/>
              </a:spcBef>
              <a:spcAft>
                <a:spcPts val="0"/>
              </a:spcAft>
              <a:buClr>
                <a:srgbClr val="888888"/>
              </a:buClr>
              <a:buSzPts val="1400"/>
              <a:buNone/>
              <a:defRPr sz="1400">
                <a:solidFill>
                  <a:srgbClr val="888888"/>
                </a:solidFill>
              </a:defRPr>
            </a:lvl6pPr>
            <a:lvl7pPr marL="3200400" lvl="6" indent="-228600" algn="l">
              <a:lnSpc>
                <a:spcPct val="85000"/>
              </a:lnSpc>
              <a:spcBef>
                <a:spcPts val="600"/>
              </a:spcBef>
              <a:spcAft>
                <a:spcPts val="0"/>
              </a:spcAft>
              <a:buClr>
                <a:srgbClr val="888888"/>
              </a:buClr>
              <a:buSzPts val="1400"/>
              <a:buNone/>
              <a:defRPr sz="1400">
                <a:solidFill>
                  <a:srgbClr val="888888"/>
                </a:solidFill>
              </a:defRPr>
            </a:lvl7pPr>
            <a:lvl8pPr marL="3657600" lvl="7" indent="-228600" algn="l">
              <a:lnSpc>
                <a:spcPct val="85000"/>
              </a:lnSpc>
              <a:spcBef>
                <a:spcPts val="600"/>
              </a:spcBef>
              <a:spcAft>
                <a:spcPts val="0"/>
              </a:spcAft>
              <a:buClr>
                <a:srgbClr val="888888"/>
              </a:buClr>
              <a:buSzPts val="1400"/>
              <a:buNone/>
              <a:defRPr sz="1400">
                <a:solidFill>
                  <a:srgbClr val="888888"/>
                </a:solidFill>
              </a:defRPr>
            </a:lvl8pPr>
            <a:lvl9pPr marL="4114800" lvl="8" indent="-228600" algn="l">
              <a:lnSpc>
                <a:spcPct val="85000"/>
              </a:lnSpc>
              <a:spcBef>
                <a:spcPts val="600"/>
              </a:spcBef>
              <a:spcAft>
                <a:spcPts val="0"/>
              </a:spcAft>
              <a:buClr>
                <a:srgbClr val="888888"/>
              </a:buClr>
              <a:buSzPts val="1400"/>
              <a:buNone/>
              <a:defRPr sz="1400">
                <a:solidFill>
                  <a:srgbClr val="888888"/>
                </a:solidFill>
              </a:defRPr>
            </a:lvl9pPr>
          </a:lstStyle>
          <a:p>
            <a:endParaRPr/>
          </a:p>
        </p:txBody>
      </p:sp>
      <p:sp>
        <p:nvSpPr>
          <p:cNvPr id="27" name="Google Shape;27;p19"/>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9"/>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20"/>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20"/>
          <p:cNvSpPr txBox="1">
            <a:spLocks noGrp="1"/>
          </p:cNvSpPr>
          <p:nvPr>
            <p:ph type="body" idx="1"/>
          </p:nvPr>
        </p:nvSpPr>
        <p:spPr>
          <a:xfrm>
            <a:off x="676656" y="1998134"/>
            <a:ext cx="4663440" cy="3767328"/>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33" name="Google Shape;33;p20"/>
          <p:cNvSpPr txBox="1">
            <a:spLocks noGrp="1"/>
          </p:cNvSpPr>
          <p:nvPr>
            <p:ph type="body" idx="2"/>
          </p:nvPr>
        </p:nvSpPr>
        <p:spPr>
          <a:xfrm>
            <a:off x="6011330" y="1998134"/>
            <a:ext cx="4663440" cy="3767328"/>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34" name="Google Shape;34;p20"/>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0"/>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0"/>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21"/>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21"/>
          <p:cNvSpPr txBox="1">
            <a:spLocks noGrp="1"/>
          </p:cNvSpPr>
          <p:nvPr>
            <p:ph type="body" idx="1"/>
          </p:nvPr>
        </p:nvSpPr>
        <p:spPr>
          <a:xfrm>
            <a:off x="676656" y="2040467"/>
            <a:ext cx="4663440" cy="723400"/>
          </a:xfrm>
          <a:prstGeom prst="rect">
            <a:avLst/>
          </a:prstGeom>
          <a:noFill/>
          <a:ln>
            <a:noFill/>
          </a:ln>
        </p:spPr>
        <p:txBody>
          <a:bodyPr spcFirstLastPara="1" wrap="square" lIns="91425" tIns="45700" rIns="91425" bIns="45700" anchor="ctr" anchorCtr="0">
            <a:normAutofit/>
          </a:bodyPr>
          <a:lstStyle>
            <a:lvl1pPr marL="457200" lvl="0" indent="-228600" algn="l">
              <a:lnSpc>
                <a:spcPct val="85000"/>
              </a:lnSpc>
              <a:spcBef>
                <a:spcPts val="1300"/>
              </a:spcBef>
              <a:spcAft>
                <a:spcPts val="0"/>
              </a:spcAft>
              <a:buClr>
                <a:srgbClr val="262626"/>
              </a:buClr>
              <a:buSzPts val="2200"/>
              <a:buNone/>
              <a:defRPr sz="2200" b="0" cap="none">
                <a:solidFill>
                  <a:srgbClr val="262626"/>
                </a:solidFill>
                <a:latin typeface="Calibri"/>
                <a:ea typeface="Calibri"/>
                <a:cs typeface="Calibri"/>
                <a:sym typeface="Calibri"/>
              </a:defRPr>
            </a:lvl1pPr>
            <a:lvl2pPr marL="914400" lvl="1" indent="-228600" algn="l">
              <a:lnSpc>
                <a:spcPct val="85000"/>
              </a:lnSpc>
              <a:spcBef>
                <a:spcPts val="600"/>
              </a:spcBef>
              <a:spcAft>
                <a:spcPts val="0"/>
              </a:spcAft>
              <a:buClr>
                <a:srgbClr val="262626"/>
              </a:buClr>
              <a:buSzPts val="2000"/>
              <a:buNone/>
              <a:defRPr sz="2000" b="1"/>
            </a:lvl2pPr>
            <a:lvl3pPr marL="1371600" lvl="2" indent="-228600" algn="l">
              <a:lnSpc>
                <a:spcPct val="85000"/>
              </a:lnSpc>
              <a:spcBef>
                <a:spcPts val="600"/>
              </a:spcBef>
              <a:spcAft>
                <a:spcPts val="0"/>
              </a:spcAft>
              <a:buClr>
                <a:srgbClr val="262626"/>
              </a:buClr>
              <a:buSzPts val="1800"/>
              <a:buNone/>
              <a:defRPr sz="1800" b="1"/>
            </a:lvl3pPr>
            <a:lvl4pPr marL="1828800" lvl="3" indent="-228600" algn="l">
              <a:lnSpc>
                <a:spcPct val="85000"/>
              </a:lnSpc>
              <a:spcBef>
                <a:spcPts val="600"/>
              </a:spcBef>
              <a:spcAft>
                <a:spcPts val="0"/>
              </a:spcAft>
              <a:buClr>
                <a:srgbClr val="262626"/>
              </a:buClr>
              <a:buSzPts val="1600"/>
              <a:buNone/>
              <a:defRPr sz="1600" b="1"/>
            </a:lvl4pPr>
            <a:lvl5pPr marL="2286000" lvl="4" indent="-228600" algn="l">
              <a:lnSpc>
                <a:spcPct val="85000"/>
              </a:lnSpc>
              <a:spcBef>
                <a:spcPts val="600"/>
              </a:spcBef>
              <a:spcAft>
                <a:spcPts val="0"/>
              </a:spcAft>
              <a:buClr>
                <a:srgbClr val="262626"/>
              </a:buClr>
              <a:buSzPts val="1600"/>
              <a:buNone/>
              <a:defRPr sz="1600" b="1"/>
            </a:lvl5pPr>
            <a:lvl6pPr marL="2743200" lvl="5" indent="-228600" algn="l">
              <a:lnSpc>
                <a:spcPct val="85000"/>
              </a:lnSpc>
              <a:spcBef>
                <a:spcPts val="600"/>
              </a:spcBef>
              <a:spcAft>
                <a:spcPts val="0"/>
              </a:spcAft>
              <a:buClr>
                <a:srgbClr val="262626"/>
              </a:buClr>
              <a:buSzPts val="1600"/>
              <a:buNone/>
              <a:defRPr sz="1600" b="1"/>
            </a:lvl6pPr>
            <a:lvl7pPr marL="3200400" lvl="6" indent="-228600" algn="l">
              <a:lnSpc>
                <a:spcPct val="85000"/>
              </a:lnSpc>
              <a:spcBef>
                <a:spcPts val="600"/>
              </a:spcBef>
              <a:spcAft>
                <a:spcPts val="0"/>
              </a:spcAft>
              <a:buClr>
                <a:srgbClr val="262626"/>
              </a:buClr>
              <a:buSzPts val="1600"/>
              <a:buNone/>
              <a:defRPr sz="1600" b="1"/>
            </a:lvl7pPr>
            <a:lvl8pPr marL="3657600" lvl="7" indent="-228600" algn="l">
              <a:lnSpc>
                <a:spcPct val="85000"/>
              </a:lnSpc>
              <a:spcBef>
                <a:spcPts val="600"/>
              </a:spcBef>
              <a:spcAft>
                <a:spcPts val="0"/>
              </a:spcAft>
              <a:buClr>
                <a:srgbClr val="262626"/>
              </a:buClr>
              <a:buSzPts val="1600"/>
              <a:buNone/>
              <a:defRPr sz="1600" b="1"/>
            </a:lvl8pPr>
            <a:lvl9pPr marL="4114800" lvl="8" indent="-228600" algn="l">
              <a:lnSpc>
                <a:spcPct val="85000"/>
              </a:lnSpc>
              <a:spcBef>
                <a:spcPts val="600"/>
              </a:spcBef>
              <a:spcAft>
                <a:spcPts val="0"/>
              </a:spcAft>
              <a:buClr>
                <a:srgbClr val="262626"/>
              </a:buClr>
              <a:buSzPts val="1600"/>
              <a:buNone/>
              <a:defRPr sz="1600" b="1"/>
            </a:lvl9pPr>
          </a:lstStyle>
          <a:p>
            <a:endParaRPr/>
          </a:p>
        </p:txBody>
      </p:sp>
      <p:sp>
        <p:nvSpPr>
          <p:cNvPr id="40" name="Google Shape;40;p21"/>
          <p:cNvSpPr txBox="1">
            <a:spLocks noGrp="1"/>
          </p:cNvSpPr>
          <p:nvPr>
            <p:ph type="body" idx="2"/>
          </p:nvPr>
        </p:nvSpPr>
        <p:spPr>
          <a:xfrm>
            <a:off x="676656" y="2753084"/>
            <a:ext cx="4663440" cy="3200400"/>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41" name="Google Shape;41;p21"/>
          <p:cNvSpPr txBox="1">
            <a:spLocks noGrp="1"/>
          </p:cNvSpPr>
          <p:nvPr>
            <p:ph type="body" idx="3"/>
          </p:nvPr>
        </p:nvSpPr>
        <p:spPr>
          <a:xfrm>
            <a:off x="6007608" y="2038435"/>
            <a:ext cx="4663440" cy="722376"/>
          </a:xfrm>
          <a:prstGeom prst="rect">
            <a:avLst/>
          </a:prstGeom>
          <a:noFill/>
          <a:ln>
            <a:noFill/>
          </a:ln>
        </p:spPr>
        <p:txBody>
          <a:bodyPr spcFirstLastPara="1" wrap="square" lIns="91425" tIns="45700" rIns="91425" bIns="45700" anchor="ctr" anchorCtr="0">
            <a:normAutofit/>
          </a:bodyPr>
          <a:lstStyle>
            <a:lvl1pPr marL="457200" lvl="0" indent="-228600" algn="l">
              <a:lnSpc>
                <a:spcPct val="85000"/>
              </a:lnSpc>
              <a:spcBef>
                <a:spcPts val="1300"/>
              </a:spcBef>
              <a:spcAft>
                <a:spcPts val="0"/>
              </a:spcAft>
              <a:buClr>
                <a:srgbClr val="262626"/>
              </a:buClr>
              <a:buSzPts val="2200"/>
              <a:buNone/>
              <a:defRPr sz="2200" b="0" cap="none">
                <a:solidFill>
                  <a:srgbClr val="262626"/>
                </a:solidFill>
                <a:latin typeface="Calibri"/>
                <a:ea typeface="Calibri"/>
                <a:cs typeface="Calibri"/>
                <a:sym typeface="Calibri"/>
              </a:defRPr>
            </a:lvl1pPr>
            <a:lvl2pPr marL="914400" lvl="1" indent="-228600" algn="l">
              <a:lnSpc>
                <a:spcPct val="85000"/>
              </a:lnSpc>
              <a:spcBef>
                <a:spcPts val="600"/>
              </a:spcBef>
              <a:spcAft>
                <a:spcPts val="0"/>
              </a:spcAft>
              <a:buClr>
                <a:srgbClr val="262626"/>
              </a:buClr>
              <a:buSzPts val="2000"/>
              <a:buNone/>
              <a:defRPr sz="2000" b="1"/>
            </a:lvl2pPr>
            <a:lvl3pPr marL="1371600" lvl="2" indent="-228600" algn="l">
              <a:lnSpc>
                <a:spcPct val="85000"/>
              </a:lnSpc>
              <a:spcBef>
                <a:spcPts val="600"/>
              </a:spcBef>
              <a:spcAft>
                <a:spcPts val="0"/>
              </a:spcAft>
              <a:buClr>
                <a:srgbClr val="262626"/>
              </a:buClr>
              <a:buSzPts val="1800"/>
              <a:buNone/>
              <a:defRPr sz="1800" b="1"/>
            </a:lvl3pPr>
            <a:lvl4pPr marL="1828800" lvl="3" indent="-228600" algn="l">
              <a:lnSpc>
                <a:spcPct val="85000"/>
              </a:lnSpc>
              <a:spcBef>
                <a:spcPts val="600"/>
              </a:spcBef>
              <a:spcAft>
                <a:spcPts val="0"/>
              </a:spcAft>
              <a:buClr>
                <a:srgbClr val="262626"/>
              </a:buClr>
              <a:buSzPts val="1600"/>
              <a:buNone/>
              <a:defRPr sz="1600" b="1"/>
            </a:lvl4pPr>
            <a:lvl5pPr marL="2286000" lvl="4" indent="-228600" algn="l">
              <a:lnSpc>
                <a:spcPct val="85000"/>
              </a:lnSpc>
              <a:spcBef>
                <a:spcPts val="600"/>
              </a:spcBef>
              <a:spcAft>
                <a:spcPts val="0"/>
              </a:spcAft>
              <a:buClr>
                <a:srgbClr val="262626"/>
              </a:buClr>
              <a:buSzPts val="1600"/>
              <a:buNone/>
              <a:defRPr sz="1600" b="1"/>
            </a:lvl5pPr>
            <a:lvl6pPr marL="2743200" lvl="5" indent="-228600" algn="l">
              <a:lnSpc>
                <a:spcPct val="85000"/>
              </a:lnSpc>
              <a:spcBef>
                <a:spcPts val="600"/>
              </a:spcBef>
              <a:spcAft>
                <a:spcPts val="0"/>
              </a:spcAft>
              <a:buClr>
                <a:srgbClr val="262626"/>
              </a:buClr>
              <a:buSzPts val="1600"/>
              <a:buNone/>
              <a:defRPr sz="1600" b="1"/>
            </a:lvl6pPr>
            <a:lvl7pPr marL="3200400" lvl="6" indent="-228600" algn="l">
              <a:lnSpc>
                <a:spcPct val="85000"/>
              </a:lnSpc>
              <a:spcBef>
                <a:spcPts val="600"/>
              </a:spcBef>
              <a:spcAft>
                <a:spcPts val="0"/>
              </a:spcAft>
              <a:buClr>
                <a:srgbClr val="262626"/>
              </a:buClr>
              <a:buSzPts val="1600"/>
              <a:buNone/>
              <a:defRPr sz="1600" b="1"/>
            </a:lvl7pPr>
            <a:lvl8pPr marL="3657600" lvl="7" indent="-228600" algn="l">
              <a:lnSpc>
                <a:spcPct val="85000"/>
              </a:lnSpc>
              <a:spcBef>
                <a:spcPts val="600"/>
              </a:spcBef>
              <a:spcAft>
                <a:spcPts val="0"/>
              </a:spcAft>
              <a:buClr>
                <a:srgbClr val="262626"/>
              </a:buClr>
              <a:buSzPts val="1600"/>
              <a:buNone/>
              <a:defRPr sz="1600" b="1"/>
            </a:lvl8pPr>
            <a:lvl9pPr marL="4114800" lvl="8" indent="-228600" algn="l">
              <a:lnSpc>
                <a:spcPct val="85000"/>
              </a:lnSpc>
              <a:spcBef>
                <a:spcPts val="600"/>
              </a:spcBef>
              <a:spcAft>
                <a:spcPts val="0"/>
              </a:spcAft>
              <a:buClr>
                <a:srgbClr val="262626"/>
              </a:buClr>
              <a:buSzPts val="1600"/>
              <a:buNone/>
              <a:defRPr sz="1600" b="1"/>
            </a:lvl9pPr>
          </a:lstStyle>
          <a:p>
            <a:endParaRPr/>
          </a:p>
        </p:txBody>
      </p:sp>
      <p:sp>
        <p:nvSpPr>
          <p:cNvPr id="42" name="Google Shape;42;p21"/>
          <p:cNvSpPr txBox="1">
            <a:spLocks noGrp="1"/>
          </p:cNvSpPr>
          <p:nvPr>
            <p:ph type="body" idx="4"/>
          </p:nvPr>
        </p:nvSpPr>
        <p:spPr>
          <a:xfrm>
            <a:off x="6007608" y="2750990"/>
            <a:ext cx="4663440" cy="3200400"/>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43" name="Google Shape;43;p21"/>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1"/>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1"/>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22"/>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22"/>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2"/>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2"/>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23"/>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3"/>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3"/>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24"/>
          <p:cNvSpPr/>
          <p:nvPr/>
        </p:nvSpPr>
        <p:spPr>
          <a:xfrm>
            <a:off x="7620000" y="0"/>
            <a:ext cx="45720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4"/>
          <p:cNvSpPr txBox="1">
            <a:spLocks noGrp="1"/>
          </p:cNvSpPr>
          <p:nvPr>
            <p:ph type="title"/>
          </p:nvPr>
        </p:nvSpPr>
        <p:spPr>
          <a:xfrm>
            <a:off x="8261404" y="542282"/>
            <a:ext cx="3383280" cy="192024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4000"/>
              <a:buFont typeface="Calibri"/>
              <a:buNone/>
              <a:defRPr sz="40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4"/>
          <p:cNvSpPr txBox="1">
            <a:spLocks noGrp="1"/>
          </p:cNvSpPr>
          <p:nvPr>
            <p:ph type="body" idx="1"/>
          </p:nvPr>
        </p:nvSpPr>
        <p:spPr>
          <a:xfrm>
            <a:off x="762000" y="762000"/>
            <a:ext cx="6096000" cy="4572000"/>
          </a:xfrm>
          <a:prstGeom prst="rect">
            <a:avLst/>
          </a:prstGeom>
          <a:noFill/>
          <a:ln>
            <a:noFill/>
          </a:ln>
        </p:spPr>
        <p:txBody>
          <a:bodyPr spcFirstLastPara="1" wrap="square" lIns="91425" tIns="45700" rIns="91425" bIns="45700" anchor="t" anchorCtr="0">
            <a:normAutofit/>
          </a:bodyPr>
          <a:lstStyle>
            <a:lvl1pPr marL="457200" lvl="0" indent="-431800" algn="l">
              <a:lnSpc>
                <a:spcPct val="85000"/>
              </a:lnSpc>
              <a:spcBef>
                <a:spcPts val="1300"/>
              </a:spcBef>
              <a:spcAft>
                <a:spcPts val="0"/>
              </a:spcAft>
              <a:buClr>
                <a:srgbClr val="262626"/>
              </a:buClr>
              <a:buSzPts val="3200"/>
              <a:buChar char=" "/>
              <a:defRPr sz="3200"/>
            </a:lvl1pPr>
            <a:lvl2pPr marL="914400" lvl="1" indent="-406400" algn="l">
              <a:lnSpc>
                <a:spcPct val="85000"/>
              </a:lnSpc>
              <a:spcBef>
                <a:spcPts val="600"/>
              </a:spcBef>
              <a:spcAft>
                <a:spcPts val="0"/>
              </a:spcAft>
              <a:buClr>
                <a:srgbClr val="262626"/>
              </a:buClr>
              <a:buSzPts val="2800"/>
              <a:buChar char=" "/>
              <a:defRPr sz="2800"/>
            </a:lvl2pPr>
            <a:lvl3pPr marL="1371600" lvl="2" indent="-381000" algn="l">
              <a:lnSpc>
                <a:spcPct val="85000"/>
              </a:lnSpc>
              <a:spcBef>
                <a:spcPts val="600"/>
              </a:spcBef>
              <a:spcAft>
                <a:spcPts val="0"/>
              </a:spcAft>
              <a:buClr>
                <a:srgbClr val="262626"/>
              </a:buClr>
              <a:buSzPts val="2400"/>
              <a:buChar char=" "/>
              <a:defRPr sz="2400"/>
            </a:lvl3pPr>
            <a:lvl4pPr marL="1828800" lvl="3" indent="-355600" algn="l">
              <a:lnSpc>
                <a:spcPct val="85000"/>
              </a:lnSpc>
              <a:spcBef>
                <a:spcPts val="600"/>
              </a:spcBef>
              <a:spcAft>
                <a:spcPts val="0"/>
              </a:spcAft>
              <a:buClr>
                <a:srgbClr val="262626"/>
              </a:buClr>
              <a:buSzPts val="2000"/>
              <a:buChar char=" "/>
              <a:defRPr sz="2000"/>
            </a:lvl4pPr>
            <a:lvl5pPr marL="2286000" lvl="4" indent="-355600" algn="l">
              <a:lnSpc>
                <a:spcPct val="85000"/>
              </a:lnSpc>
              <a:spcBef>
                <a:spcPts val="600"/>
              </a:spcBef>
              <a:spcAft>
                <a:spcPts val="0"/>
              </a:spcAft>
              <a:buClr>
                <a:srgbClr val="262626"/>
              </a:buClr>
              <a:buSzPts val="2000"/>
              <a:buChar char=" "/>
              <a:defRPr sz="2000"/>
            </a:lvl5pPr>
            <a:lvl6pPr marL="2743200" lvl="5" indent="-355600" algn="l">
              <a:lnSpc>
                <a:spcPct val="85000"/>
              </a:lnSpc>
              <a:spcBef>
                <a:spcPts val="600"/>
              </a:spcBef>
              <a:spcAft>
                <a:spcPts val="0"/>
              </a:spcAft>
              <a:buClr>
                <a:srgbClr val="262626"/>
              </a:buClr>
              <a:buSzPts val="2000"/>
              <a:buChar char=" "/>
              <a:defRPr sz="2000"/>
            </a:lvl6pPr>
            <a:lvl7pPr marL="3200400" lvl="6" indent="-355600" algn="l">
              <a:lnSpc>
                <a:spcPct val="85000"/>
              </a:lnSpc>
              <a:spcBef>
                <a:spcPts val="600"/>
              </a:spcBef>
              <a:spcAft>
                <a:spcPts val="0"/>
              </a:spcAft>
              <a:buClr>
                <a:srgbClr val="262626"/>
              </a:buClr>
              <a:buSzPts val="2000"/>
              <a:buChar char=" "/>
              <a:defRPr sz="2000"/>
            </a:lvl7pPr>
            <a:lvl8pPr marL="3657600" lvl="7" indent="-355600" algn="l">
              <a:lnSpc>
                <a:spcPct val="85000"/>
              </a:lnSpc>
              <a:spcBef>
                <a:spcPts val="600"/>
              </a:spcBef>
              <a:spcAft>
                <a:spcPts val="0"/>
              </a:spcAft>
              <a:buClr>
                <a:srgbClr val="262626"/>
              </a:buClr>
              <a:buSzPts val="2000"/>
              <a:buChar char=" "/>
              <a:defRPr sz="2000"/>
            </a:lvl8pPr>
            <a:lvl9pPr marL="4114800" lvl="8" indent="-355600" algn="l">
              <a:lnSpc>
                <a:spcPct val="85000"/>
              </a:lnSpc>
              <a:spcBef>
                <a:spcPts val="600"/>
              </a:spcBef>
              <a:spcAft>
                <a:spcPts val="0"/>
              </a:spcAft>
              <a:buClr>
                <a:srgbClr val="262626"/>
              </a:buClr>
              <a:buSzPts val="2000"/>
              <a:buChar char=" "/>
              <a:defRPr sz="2000"/>
            </a:lvl9pPr>
          </a:lstStyle>
          <a:p>
            <a:endParaRPr/>
          </a:p>
        </p:txBody>
      </p:sp>
      <p:sp>
        <p:nvSpPr>
          <p:cNvPr id="59" name="Google Shape;59;p24"/>
          <p:cNvSpPr txBox="1">
            <a:spLocks noGrp="1"/>
          </p:cNvSpPr>
          <p:nvPr>
            <p:ph type="body" idx="2"/>
          </p:nvPr>
        </p:nvSpPr>
        <p:spPr>
          <a:xfrm>
            <a:off x="8275982" y="2511813"/>
            <a:ext cx="3398520" cy="3126987"/>
          </a:xfrm>
          <a:prstGeom prst="rect">
            <a:avLst/>
          </a:prstGeom>
          <a:noFill/>
          <a:ln>
            <a:noFill/>
          </a:ln>
        </p:spPr>
        <p:txBody>
          <a:bodyPr spcFirstLastPara="1" wrap="square" lIns="91425" tIns="45700" rIns="91425" bIns="45700" anchor="t" anchorCtr="0">
            <a:normAutofit/>
          </a:bodyPr>
          <a:lstStyle>
            <a:lvl1pPr marL="457200" marR="0" lvl="0" indent="-228600" algn="l">
              <a:lnSpc>
                <a:spcPct val="100000"/>
              </a:lnSpc>
              <a:spcBef>
                <a:spcPts val="1200"/>
              </a:spcBef>
              <a:spcAft>
                <a:spcPts val="0"/>
              </a:spcAft>
              <a:buClr>
                <a:srgbClr val="262626"/>
              </a:buClr>
              <a:buSzPts val="1800"/>
              <a:buFont typeface="Calibri"/>
              <a:buNone/>
              <a:defRPr sz="1800">
                <a:solidFill>
                  <a:srgbClr val="262626"/>
                </a:solidFill>
              </a:defRPr>
            </a:lvl1pPr>
            <a:lvl2pPr marL="914400" lvl="1" indent="-228600" algn="l">
              <a:lnSpc>
                <a:spcPct val="85000"/>
              </a:lnSpc>
              <a:spcBef>
                <a:spcPts val="600"/>
              </a:spcBef>
              <a:spcAft>
                <a:spcPts val="0"/>
              </a:spcAft>
              <a:buClr>
                <a:srgbClr val="262626"/>
              </a:buClr>
              <a:buSzPts val="1200"/>
              <a:buNone/>
              <a:defRPr sz="1200"/>
            </a:lvl2pPr>
            <a:lvl3pPr marL="1371600" lvl="2" indent="-228600" algn="l">
              <a:lnSpc>
                <a:spcPct val="85000"/>
              </a:lnSpc>
              <a:spcBef>
                <a:spcPts val="600"/>
              </a:spcBef>
              <a:spcAft>
                <a:spcPts val="0"/>
              </a:spcAft>
              <a:buClr>
                <a:srgbClr val="262626"/>
              </a:buClr>
              <a:buSzPts val="1000"/>
              <a:buNone/>
              <a:defRPr sz="1000"/>
            </a:lvl3pPr>
            <a:lvl4pPr marL="1828800" lvl="3" indent="-228600" algn="l">
              <a:lnSpc>
                <a:spcPct val="85000"/>
              </a:lnSpc>
              <a:spcBef>
                <a:spcPts val="600"/>
              </a:spcBef>
              <a:spcAft>
                <a:spcPts val="0"/>
              </a:spcAft>
              <a:buClr>
                <a:srgbClr val="262626"/>
              </a:buClr>
              <a:buSzPts val="900"/>
              <a:buNone/>
              <a:defRPr sz="900"/>
            </a:lvl4pPr>
            <a:lvl5pPr marL="2286000" lvl="4" indent="-228600" algn="l">
              <a:lnSpc>
                <a:spcPct val="85000"/>
              </a:lnSpc>
              <a:spcBef>
                <a:spcPts val="600"/>
              </a:spcBef>
              <a:spcAft>
                <a:spcPts val="0"/>
              </a:spcAft>
              <a:buClr>
                <a:srgbClr val="262626"/>
              </a:buClr>
              <a:buSzPts val="900"/>
              <a:buNone/>
              <a:defRPr sz="900"/>
            </a:lvl5pPr>
            <a:lvl6pPr marL="2743200" lvl="5" indent="-228600" algn="l">
              <a:lnSpc>
                <a:spcPct val="85000"/>
              </a:lnSpc>
              <a:spcBef>
                <a:spcPts val="600"/>
              </a:spcBef>
              <a:spcAft>
                <a:spcPts val="0"/>
              </a:spcAft>
              <a:buClr>
                <a:srgbClr val="262626"/>
              </a:buClr>
              <a:buSzPts val="900"/>
              <a:buNone/>
              <a:defRPr sz="900"/>
            </a:lvl6pPr>
            <a:lvl7pPr marL="3200400" lvl="6" indent="-228600" algn="l">
              <a:lnSpc>
                <a:spcPct val="85000"/>
              </a:lnSpc>
              <a:spcBef>
                <a:spcPts val="600"/>
              </a:spcBef>
              <a:spcAft>
                <a:spcPts val="0"/>
              </a:spcAft>
              <a:buClr>
                <a:srgbClr val="262626"/>
              </a:buClr>
              <a:buSzPts val="900"/>
              <a:buNone/>
              <a:defRPr sz="900"/>
            </a:lvl7pPr>
            <a:lvl8pPr marL="3657600" lvl="7" indent="-228600" algn="l">
              <a:lnSpc>
                <a:spcPct val="85000"/>
              </a:lnSpc>
              <a:spcBef>
                <a:spcPts val="600"/>
              </a:spcBef>
              <a:spcAft>
                <a:spcPts val="0"/>
              </a:spcAft>
              <a:buClr>
                <a:srgbClr val="262626"/>
              </a:buClr>
              <a:buSzPts val="900"/>
              <a:buNone/>
              <a:defRPr sz="900"/>
            </a:lvl8pPr>
            <a:lvl9pPr marL="4114800" lvl="8" indent="-228600" algn="l">
              <a:lnSpc>
                <a:spcPct val="85000"/>
              </a:lnSpc>
              <a:spcBef>
                <a:spcPts val="600"/>
              </a:spcBef>
              <a:spcAft>
                <a:spcPts val="0"/>
              </a:spcAft>
              <a:buClr>
                <a:srgbClr val="262626"/>
              </a:buClr>
              <a:buSzPts val="900"/>
              <a:buNone/>
              <a:defRPr sz="900"/>
            </a:lvl9pPr>
          </a:lstStyle>
          <a:p>
            <a:endParaRPr/>
          </a:p>
        </p:txBody>
      </p:sp>
      <p:sp>
        <p:nvSpPr>
          <p:cNvPr id="60" name="Google Shape;60;p24"/>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4"/>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4"/>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solidFill>
          <a:schemeClr val="accent1"/>
        </a:solidFill>
        <a:effectLst/>
      </p:bgPr>
    </p:bg>
    <p:spTree>
      <p:nvGrpSpPr>
        <p:cNvPr id="1" name="Shape 63"/>
        <p:cNvGrpSpPr/>
        <p:nvPr/>
      </p:nvGrpSpPr>
      <p:grpSpPr>
        <a:xfrm>
          <a:off x="0" y="0"/>
          <a:ext cx="0" cy="0"/>
          <a:chOff x="0" y="0"/>
          <a:chExt cx="0" cy="0"/>
        </a:xfrm>
      </p:grpSpPr>
      <p:sp>
        <p:nvSpPr>
          <p:cNvPr id="64" name="Google Shape;64;p25"/>
          <p:cNvSpPr txBox="1">
            <a:spLocks noGrp="1"/>
          </p:cNvSpPr>
          <p:nvPr>
            <p:ph type="title"/>
          </p:nvPr>
        </p:nvSpPr>
        <p:spPr>
          <a:xfrm>
            <a:off x="649224" y="5418667"/>
            <a:ext cx="10780776" cy="61328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200"/>
              <a:buFont typeface="Calibri"/>
              <a:buNone/>
              <a:defRPr sz="32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5"/>
          <p:cNvSpPr>
            <a:spLocks noGrp="1"/>
          </p:cNvSpPr>
          <p:nvPr>
            <p:ph type="pic" idx="2"/>
          </p:nvPr>
        </p:nvSpPr>
        <p:spPr>
          <a:xfrm>
            <a:off x="0" y="0"/>
            <a:ext cx="12192000" cy="5330952"/>
          </a:xfrm>
          <a:prstGeom prst="rect">
            <a:avLst/>
          </a:prstGeom>
          <a:solidFill>
            <a:srgbClr val="B7E0E9"/>
          </a:solidFill>
          <a:ln>
            <a:noFill/>
          </a:ln>
        </p:spPr>
        <p:txBody>
          <a:bodyPr spcFirstLastPara="1" wrap="square" lIns="91425" tIns="45700" rIns="91425" bIns="45700" anchor="t" anchorCtr="0">
            <a:normAutofit/>
          </a:bodyPr>
          <a:lstStyle>
            <a:lvl1pPr marR="0" lvl="0" algn="ctr" rtl="0">
              <a:lnSpc>
                <a:spcPct val="85000"/>
              </a:lnSpc>
              <a:spcBef>
                <a:spcPts val="800"/>
              </a:spcBef>
              <a:spcAft>
                <a:spcPts val="0"/>
              </a:spcAft>
              <a:buClr>
                <a:srgbClr val="3F3F3F"/>
              </a:buClr>
              <a:buSzPts val="3200"/>
              <a:buFont typeface="Arial"/>
              <a:buNone/>
              <a:defRPr sz="3200" b="0" i="0" u="none" strike="noStrike" cap="none">
                <a:solidFill>
                  <a:srgbClr val="3F3F3F"/>
                </a:solidFill>
                <a:latin typeface="Calibri"/>
                <a:ea typeface="Calibri"/>
                <a:cs typeface="Calibri"/>
                <a:sym typeface="Calibri"/>
              </a:defRPr>
            </a:lvl1pPr>
            <a:lvl2pPr marR="0" lvl="1" algn="l" rtl="0">
              <a:lnSpc>
                <a:spcPct val="85000"/>
              </a:lnSpc>
              <a:spcBef>
                <a:spcPts val="600"/>
              </a:spcBef>
              <a:spcAft>
                <a:spcPts val="0"/>
              </a:spcAft>
              <a:buClr>
                <a:srgbClr val="262626"/>
              </a:buClr>
              <a:buSzPts val="2800"/>
              <a:buFont typeface="Arial"/>
              <a:buNone/>
              <a:defRPr sz="2800" b="0" i="0" u="none" strike="noStrike" cap="none">
                <a:solidFill>
                  <a:srgbClr val="262626"/>
                </a:solidFill>
                <a:latin typeface="Calibri"/>
                <a:ea typeface="Calibri"/>
                <a:cs typeface="Calibri"/>
                <a:sym typeface="Calibri"/>
              </a:defRPr>
            </a:lvl2pPr>
            <a:lvl3pPr marR="0" lvl="2" algn="l" rtl="0">
              <a:lnSpc>
                <a:spcPct val="85000"/>
              </a:lnSpc>
              <a:spcBef>
                <a:spcPts val="600"/>
              </a:spcBef>
              <a:spcAft>
                <a:spcPts val="0"/>
              </a:spcAft>
              <a:buClr>
                <a:srgbClr val="262626"/>
              </a:buClr>
              <a:buSzPts val="2400"/>
              <a:buFont typeface="Arial"/>
              <a:buNone/>
              <a:defRPr sz="2400" b="0" i="1" u="none" strike="noStrike" cap="none">
                <a:solidFill>
                  <a:srgbClr val="262626"/>
                </a:solidFill>
                <a:latin typeface="Calibri"/>
                <a:ea typeface="Calibri"/>
                <a:cs typeface="Calibri"/>
                <a:sym typeface="Calibri"/>
              </a:defRPr>
            </a:lvl3pPr>
            <a:lvl4pPr marR="0" lvl="3"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4pPr>
            <a:lvl5pPr marR="0" lvl="4"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5pPr>
            <a:lvl6pPr marR="0" lvl="5"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6pPr>
            <a:lvl7pPr marR="0" lvl="6"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7pPr>
            <a:lvl8pPr marR="0" lvl="7"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8pPr>
            <a:lvl9pPr marR="0" lvl="8"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9pPr>
          </a:lstStyle>
          <a:p>
            <a:endParaRPr/>
          </a:p>
        </p:txBody>
      </p:sp>
      <p:sp>
        <p:nvSpPr>
          <p:cNvPr id="66" name="Google Shape;66;p25"/>
          <p:cNvSpPr txBox="1">
            <a:spLocks noGrp="1"/>
          </p:cNvSpPr>
          <p:nvPr>
            <p:ph type="body" idx="1"/>
          </p:nvPr>
        </p:nvSpPr>
        <p:spPr>
          <a:xfrm>
            <a:off x="676656" y="5909735"/>
            <a:ext cx="9229344" cy="533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300"/>
              </a:spcBef>
              <a:spcAft>
                <a:spcPts val="0"/>
              </a:spcAft>
              <a:buClr>
                <a:srgbClr val="262626"/>
              </a:buClr>
              <a:buSzPts val="1400"/>
              <a:buNone/>
              <a:defRPr sz="1400">
                <a:solidFill>
                  <a:srgbClr val="262626"/>
                </a:solidFill>
              </a:defRPr>
            </a:lvl1pPr>
            <a:lvl2pPr marL="914400" lvl="1" indent="-228600" algn="l">
              <a:lnSpc>
                <a:spcPct val="85000"/>
              </a:lnSpc>
              <a:spcBef>
                <a:spcPts val="600"/>
              </a:spcBef>
              <a:spcAft>
                <a:spcPts val="0"/>
              </a:spcAft>
              <a:buClr>
                <a:srgbClr val="262626"/>
              </a:buClr>
              <a:buSzPts val="1200"/>
              <a:buNone/>
              <a:defRPr sz="1200"/>
            </a:lvl2pPr>
            <a:lvl3pPr marL="1371600" lvl="2" indent="-228600" algn="l">
              <a:lnSpc>
                <a:spcPct val="85000"/>
              </a:lnSpc>
              <a:spcBef>
                <a:spcPts val="600"/>
              </a:spcBef>
              <a:spcAft>
                <a:spcPts val="0"/>
              </a:spcAft>
              <a:buClr>
                <a:srgbClr val="262626"/>
              </a:buClr>
              <a:buSzPts val="1000"/>
              <a:buNone/>
              <a:defRPr sz="1000"/>
            </a:lvl3pPr>
            <a:lvl4pPr marL="1828800" lvl="3" indent="-228600" algn="l">
              <a:lnSpc>
                <a:spcPct val="85000"/>
              </a:lnSpc>
              <a:spcBef>
                <a:spcPts val="600"/>
              </a:spcBef>
              <a:spcAft>
                <a:spcPts val="0"/>
              </a:spcAft>
              <a:buClr>
                <a:srgbClr val="262626"/>
              </a:buClr>
              <a:buSzPts val="900"/>
              <a:buNone/>
              <a:defRPr sz="900"/>
            </a:lvl4pPr>
            <a:lvl5pPr marL="2286000" lvl="4" indent="-228600" algn="l">
              <a:lnSpc>
                <a:spcPct val="85000"/>
              </a:lnSpc>
              <a:spcBef>
                <a:spcPts val="600"/>
              </a:spcBef>
              <a:spcAft>
                <a:spcPts val="0"/>
              </a:spcAft>
              <a:buClr>
                <a:srgbClr val="262626"/>
              </a:buClr>
              <a:buSzPts val="900"/>
              <a:buNone/>
              <a:defRPr sz="900"/>
            </a:lvl5pPr>
            <a:lvl6pPr marL="2743200" lvl="5" indent="-228600" algn="l">
              <a:lnSpc>
                <a:spcPct val="85000"/>
              </a:lnSpc>
              <a:spcBef>
                <a:spcPts val="600"/>
              </a:spcBef>
              <a:spcAft>
                <a:spcPts val="0"/>
              </a:spcAft>
              <a:buClr>
                <a:srgbClr val="262626"/>
              </a:buClr>
              <a:buSzPts val="900"/>
              <a:buNone/>
              <a:defRPr sz="900"/>
            </a:lvl6pPr>
            <a:lvl7pPr marL="3200400" lvl="6" indent="-228600" algn="l">
              <a:lnSpc>
                <a:spcPct val="85000"/>
              </a:lnSpc>
              <a:spcBef>
                <a:spcPts val="600"/>
              </a:spcBef>
              <a:spcAft>
                <a:spcPts val="0"/>
              </a:spcAft>
              <a:buClr>
                <a:srgbClr val="262626"/>
              </a:buClr>
              <a:buSzPts val="900"/>
              <a:buNone/>
              <a:defRPr sz="900"/>
            </a:lvl7pPr>
            <a:lvl8pPr marL="3657600" lvl="7" indent="-228600" algn="l">
              <a:lnSpc>
                <a:spcPct val="85000"/>
              </a:lnSpc>
              <a:spcBef>
                <a:spcPts val="600"/>
              </a:spcBef>
              <a:spcAft>
                <a:spcPts val="0"/>
              </a:spcAft>
              <a:buClr>
                <a:srgbClr val="262626"/>
              </a:buClr>
              <a:buSzPts val="900"/>
              <a:buNone/>
              <a:defRPr sz="900"/>
            </a:lvl8pPr>
            <a:lvl9pPr marL="4114800" lvl="8" indent="-228600" algn="l">
              <a:lnSpc>
                <a:spcPct val="85000"/>
              </a:lnSpc>
              <a:spcBef>
                <a:spcPts val="600"/>
              </a:spcBef>
              <a:spcAft>
                <a:spcPts val="0"/>
              </a:spcAft>
              <a:buClr>
                <a:srgbClr val="262626"/>
              </a:buClr>
              <a:buSzPts val="900"/>
              <a:buNone/>
              <a:defRPr sz="900"/>
            </a:lvl9pPr>
          </a:lstStyle>
          <a:p>
            <a:endParaRPr/>
          </a:p>
        </p:txBody>
      </p:sp>
      <p:sp>
        <p:nvSpPr>
          <p:cNvPr id="67" name="Google Shape;67;p25"/>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5"/>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5"/>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accent1"/>
              </a:buClr>
              <a:buSzPts val="5400"/>
              <a:buFont typeface="Calibri"/>
              <a:buNone/>
              <a:defRPr sz="5400" b="0" i="0" u="none" strike="noStrike" cap="none">
                <a:solidFill>
                  <a:schemeClr val="accen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6"/>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85000"/>
              </a:lnSpc>
              <a:spcBef>
                <a:spcPts val="1300"/>
              </a:spcBef>
              <a:spcAft>
                <a:spcPts val="0"/>
              </a:spcAft>
              <a:buClr>
                <a:srgbClr val="262626"/>
              </a:buClr>
              <a:buSzPts val="2400"/>
              <a:buFont typeface="Arial"/>
              <a:buChar char=" "/>
              <a:defRPr sz="2400" b="0" i="0" u="none" strike="noStrike" cap="none">
                <a:solidFill>
                  <a:srgbClr val="262626"/>
                </a:solidFill>
                <a:latin typeface="Calibri"/>
                <a:ea typeface="Calibri"/>
                <a:cs typeface="Calibri"/>
                <a:sym typeface="Calibri"/>
              </a:defRPr>
            </a:lvl1pPr>
            <a:lvl2pPr marL="914400" marR="0" lvl="1" indent="-381000" algn="l" rtl="0">
              <a:lnSpc>
                <a:spcPct val="85000"/>
              </a:lnSpc>
              <a:spcBef>
                <a:spcPts val="600"/>
              </a:spcBef>
              <a:spcAft>
                <a:spcPts val="0"/>
              </a:spcAft>
              <a:buClr>
                <a:srgbClr val="262626"/>
              </a:buClr>
              <a:buSzPts val="2400"/>
              <a:buFont typeface="Arial"/>
              <a:buChar char=" "/>
              <a:defRPr sz="2400" b="0" i="0" u="none" strike="noStrike" cap="none">
                <a:solidFill>
                  <a:srgbClr val="262626"/>
                </a:solidFill>
                <a:latin typeface="Calibri"/>
                <a:ea typeface="Calibri"/>
                <a:cs typeface="Calibri"/>
                <a:sym typeface="Calibri"/>
              </a:defRPr>
            </a:lvl2pPr>
            <a:lvl3pPr marL="1371600" marR="0" lvl="2" indent="-355600" algn="l" rtl="0">
              <a:lnSpc>
                <a:spcPct val="85000"/>
              </a:lnSpc>
              <a:spcBef>
                <a:spcPts val="600"/>
              </a:spcBef>
              <a:spcAft>
                <a:spcPts val="0"/>
              </a:spcAft>
              <a:buClr>
                <a:srgbClr val="262626"/>
              </a:buClr>
              <a:buSzPts val="2000"/>
              <a:buFont typeface="Arial"/>
              <a:buChar char=" "/>
              <a:defRPr sz="2000" b="0" i="1" u="none" strike="noStrike" cap="none">
                <a:solidFill>
                  <a:srgbClr val="262626"/>
                </a:solidFill>
                <a:latin typeface="Calibri"/>
                <a:ea typeface="Calibri"/>
                <a:cs typeface="Calibri"/>
                <a:sym typeface="Calibri"/>
              </a:defRPr>
            </a:lvl3pPr>
            <a:lvl4pPr marL="1828800" marR="0" lvl="3"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4pPr>
            <a:lvl5pPr marL="2286000" marR="0" lvl="4"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5pPr>
            <a:lvl6pPr marL="2743200" marR="0" lvl="5"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6pPr>
            <a:lvl7pPr marL="3200400" marR="0" lvl="6"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7pPr>
            <a:lvl8pPr marL="3657600" marR="0" lvl="7"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8pPr>
            <a:lvl9pPr marL="4114800" marR="0" lvl="8"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9pPr>
          </a:lstStyle>
          <a:p>
            <a:endParaRPr/>
          </a:p>
        </p:txBody>
      </p:sp>
      <p:sp>
        <p:nvSpPr>
          <p:cNvPr id="8" name="Google Shape;8;p16"/>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5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6"/>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5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6"/>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10300" b="0" i="0" u="none" strike="noStrike" cap="none">
                <a:solidFill>
                  <a:schemeClr val="accent1"/>
                </a:solidFill>
                <a:latin typeface="Calibri"/>
                <a:ea typeface="Calibri"/>
                <a:cs typeface="Calibri"/>
                <a:sym typeface="Calibri"/>
              </a:defRPr>
            </a:lvl1pPr>
            <a:lvl2pPr marL="0" marR="0" lvl="1" indent="0" algn="r" rtl="0">
              <a:spcBef>
                <a:spcPts val="0"/>
              </a:spcBef>
              <a:buNone/>
              <a:defRPr sz="10300" b="0" i="0" u="none" strike="noStrike" cap="none">
                <a:solidFill>
                  <a:schemeClr val="accent1"/>
                </a:solidFill>
                <a:latin typeface="Calibri"/>
                <a:ea typeface="Calibri"/>
                <a:cs typeface="Calibri"/>
                <a:sym typeface="Calibri"/>
              </a:defRPr>
            </a:lvl2pPr>
            <a:lvl3pPr marL="0" marR="0" lvl="2" indent="0" algn="r" rtl="0">
              <a:spcBef>
                <a:spcPts val="0"/>
              </a:spcBef>
              <a:buNone/>
              <a:defRPr sz="10300" b="0" i="0" u="none" strike="noStrike" cap="none">
                <a:solidFill>
                  <a:schemeClr val="accent1"/>
                </a:solidFill>
                <a:latin typeface="Calibri"/>
                <a:ea typeface="Calibri"/>
                <a:cs typeface="Calibri"/>
                <a:sym typeface="Calibri"/>
              </a:defRPr>
            </a:lvl3pPr>
            <a:lvl4pPr marL="0" marR="0" lvl="3" indent="0" algn="r" rtl="0">
              <a:spcBef>
                <a:spcPts val="0"/>
              </a:spcBef>
              <a:buNone/>
              <a:defRPr sz="10300" b="0" i="0" u="none" strike="noStrike" cap="none">
                <a:solidFill>
                  <a:schemeClr val="accent1"/>
                </a:solidFill>
                <a:latin typeface="Calibri"/>
                <a:ea typeface="Calibri"/>
                <a:cs typeface="Calibri"/>
                <a:sym typeface="Calibri"/>
              </a:defRPr>
            </a:lvl4pPr>
            <a:lvl5pPr marL="0" marR="0" lvl="4" indent="0" algn="r" rtl="0">
              <a:spcBef>
                <a:spcPts val="0"/>
              </a:spcBef>
              <a:buNone/>
              <a:defRPr sz="10300" b="0" i="0" u="none" strike="noStrike" cap="none">
                <a:solidFill>
                  <a:schemeClr val="accent1"/>
                </a:solidFill>
                <a:latin typeface="Calibri"/>
                <a:ea typeface="Calibri"/>
                <a:cs typeface="Calibri"/>
                <a:sym typeface="Calibri"/>
              </a:defRPr>
            </a:lvl5pPr>
            <a:lvl6pPr marL="0" marR="0" lvl="5" indent="0" algn="r" rtl="0">
              <a:spcBef>
                <a:spcPts val="0"/>
              </a:spcBef>
              <a:buNone/>
              <a:defRPr sz="10300" b="0" i="0" u="none" strike="noStrike" cap="none">
                <a:solidFill>
                  <a:schemeClr val="accent1"/>
                </a:solidFill>
                <a:latin typeface="Calibri"/>
                <a:ea typeface="Calibri"/>
                <a:cs typeface="Calibri"/>
                <a:sym typeface="Calibri"/>
              </a:defRPr>
            </a:lvl6pPr>
            <a:lvl7pPr marL="0" marR="0" lvl="6" indent="0" algn="r" rtl="0">
              <a:spcBef>
                <a:spcPts val="0"/>
              </a:spcBef>
              <a:buNone/>
              <a:defRPr sz="10300" b="0" i="0" u="none" strike="noStrike" cap="none">
                <a:solidFill>
                  <a:schemeClr val="accent1"/>
                </a:solidFill>
                <a:latin typeface="Calibri"/>
                <a:ea typeface="Calibri"/>
                <a:cs typeface="Calibri"/>
                <a:sym typeface="Calibri"/>
              </a:defRPr>
            </a:lvl7pPr>
            <a:lvl8pPr marL="0" marR="0" lvl="7" indent="0" algn="r" rtl="0">
              <a:spcBef>
                <a:spcPts val="0"/>
              </a:spcBef>
              <a:buNone/>
              <a:defRPr sz="10300" b="0" i="0" u="none" strike="noStrike" cap="none">
                <a:solidFill>
                  <a:schemeClr val="accent1"/>
                </a:solidFill>
                <a:latin typeface="Calibri"/>
                <a:ea typeface="Calibri"/>
                <a:cs typeface="Calibri"/>
                <a:sym typeface="Calibri"/>
              </a:defRPr>
            </a:lvl8pPr>
            <a:lvl9pPr marL="0" marR="0" lvl="8" indent="0" algn="r" rtl="0">
              <a:spcBef>
                <a:spcPts val="0"/>
              </a:spcBef>
              <a:buNone/>
              <a:defRPr sz="10300" b="0"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youtu.be/ShOmAya4zN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rgbClr val="FFFFFF"/>
              </a:buClr>
              <a:buSzPts val="8800"/>
              <a:buFont typeface="Calibri"/>
              <a:buNone/>
            </a:pPr>
            <a:r>
              <a:rPr lang="en-US" dirty="0"/>
              <a:t>How to Organize </a:t>
            </a:r>
            <a:r>
              <a:rPr lang="en-US" i="1" dirty="0"/>
              <a:t>Borax –Glue Slime </a:t>
            </a:r>
            <a:r>
              <a:rPr lang="en-US" i="1"/>
              <a:t>and Bouncy Balls</a:t>
            </a:r>
            <a:endParaRPr dirty="0"/>
          </a:p>
        </p:txBody>
      </p:sp>
      <p:sp>
        <p:nvSpPr>
          <p:cNvPr id="87" name="Google Shape;87;p1"/>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lt1"/>
              </a:buClr>
              <a:buSzPts val="3200"/>
              <a:buNone/>
            </a:pPr>
            <a:r>
              <a:rPr lang="en-US" dirty="0"/>
              <a:t>Designed by </a:t>
            </a:r>
            <a:r>
              <a:rPr lang="en-US" i="1" dirty="0"/>
              <a:t>Dominik Konkolewicz</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3"/>
          <p:cNvSpPr txBox="1">
            <a:spLocks noGrp="1"/>
          </p:cNvSpPr>
          <p:nvPr>
            <p:ph type="title"/>
          </p:nvPr>
        </p:nvSpPr>
        <p:spPr>
          <a:xfrm>
            <a:off x="709611" y="-234985"/>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Supplies</a:t>
            </a:r>
            <a:endParaRPr/>
          </a:p>
        </p:txBody>
      </p:sp>
      <p:graphicFrame>
        <p:nvGraphicFramePr>
          <p:cNvPr id="159" name="Google Shape;159;p13"/>
          <p:cNvGraphicFramePr/>
          <p:nvPr>
            <p:extLst>
              <p:ext uri="{D42A27DB-BD31-4B8C-83A1-F6EECF244321}">
                <p14:modId xmlns:p14="http://schemas.microsoft.com/office/powerpoint/2010/main" val="1183094526"/>
              </p:ext>
            </p:extLst>
          </p:nvPr>
        </p:nvGraphicFramePr>
        <p:xfrm>
          <a:off x="114923" y="962052"/>
          <a:ext cx="11962200" cy="6924190"/>
        </p:xfrm>
        <a:graphic>
          <a:graphicData uri="http://schemas.openxmlformats.org/drawingml/2006/table">
            <a:tbl>
              <a:tblPr firstRow="1" bandRow="1">
                <a:noFill/>
                <a:tableStyleId>{33CED93D-E6F3-49FF-8C9F-2F357C7AE266}</a:tableStyleId>
              </a:tblPr>
              <a:tblGrid>
                <a:gridCol w="2990550">
                  <a:extLst>
                    <a:ext uri="{9D8B030D-6E8A-4147-A177-3AD203B41FA5}">
                      <a16:colId xmlns:a16="http://schemas.microsoft.com/office/drawing/2014/main" val="20000"/>
                    </a:ext>
                  </a:extLst>
                </a:gridCol>
                <a:gridCol w="2990550">
                  <a:extLst>
                    <a:ext uri="{9D8B030D-6E8A-4147-A177-3AD203B41FA5}">
                      <a16:colId xmlns:a16="http://schemas.microsoft.com/office/drawing/2014/main" val="20001"/>
                    </a:ext>
                  </a:extLst>
                </a:gridCol>
                <a:gridCol w="2990550">
                  <a:extLst>
                    <a:ext uri="{9D8B030D-6E8A-4147-A177-3AD203B41FA5}">
                      <a16:colId xmlns:a16="http://schemas.microsoft.com/office/drawing/2014/main" val="20002"/>
                    </a:ext>
                  </a:extLst>
                </a:gridCol>
                <a:gridCol w="2990550">
                  <a:extLst>
                    <a:ext uri="{9D8B030D-6E8A-4147-A177-3AD203B41FA5}">
                      <a16:colId xmlns:a16="http://schemas.microsoft.com/office/drawing/2014/main" val="20003"/>
                    </a:ext>
                  </a:extLst>
                </a:gridCol>
              </a:tblGrid>
              <a:tr h="370850">
                <a:tc>
                  <a:txBody>
                    <a:bodyPr/>
                    <a:lstStyle/>
                    <a:p>
                      <a:pPr marL="0" marR="0" lvl="0" indent="0" algn="l" rtl="0">
                        <a:spcBef>
                          <a:spcPts val="0"/>
                        </a:spcBef>
                        <a:spcAft>
                          <a:spcPts val="0"/>
                        </a:spcAft>
                        <a:buNone/>
                      </a:pPr>
                      <a:r>
                        <a:rPr lang="en-US" sz="1800" b="1" u="none" strike="noStrike" cap="none">
                          <a:solidFill>
                            <a:schemeClr val="dk1"/>
                          </a:solidFill>
                        </a:rPr>
                        <a:t>Item</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BFBF"/>
                    </a:solidFill>
                  </a:tcPr>
                </a:tc>
                <a:tc>
                  <a:txBody>
                    <a:bodyPr/>
                    <a:lstStyle/>
                    <a:p>
                      <a:pPr marL="0" marR="0" lvl="0" indent="0" algn="l" rtl="0">
                        <a:spcBef>
                          <a:spcPts val="0"/>
                        </a:spcBef>
                        <a:spcAft>
                          <a:spcPts val="0"/>
                        </a:spcAft>
                        <a:buNone/>
                      </a:pPr>
                      <a:r>
                        <a:rPr lang="en-US" sz="1800">
                          <a:solidFill>
                            <a:schemeClr val="dk1"/>
                          </a:solidFill>
                        </a:rPr>
                        <a:t>Quantity</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BFBF"/>
                    </a:solidFill>
                  </a:tcPr>
                </a:tc>
                <a:tc>
                  <a:txBody>
                    <a:bodyPr/>
                    <a:lstStyle/>
                    <a:p>
                      <a:pPr marL="0" marR="0" lvl="0" indent="0" algn="l" rtl="0">
                        <a:spcBef>
                          <a:spcPts val="0"/>
                        </a:spcBef>
                        <a:spcAft>
                          <a:spcPts val="0"/>
                        </a:spcAft>
                        <a:buNone/>
                      </a:pPr>
                      <a:r>
                        <a:rPr lang="en-US" sz="1800">
                          <a:solidFill>
                            <a:schemeClr val="dk1"/>
                          </a:solidFill>
                        </a:rPr>
                        <a:t>Estimated Cost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BFBF"/>
                    </a:solidFill>
                  </a:tcPr>
                </a:tc>
                <a:tc>
                  <a:txBody>
                    <a:bodyPr/>
                    <a:lstStyle/>
                    <a:p>
                      <a:pPr marL="0" marR="0" lvl="0" indent="0" algn="l" rtl="0">
                        <a:spcBef>
                          <a:spcPts val="0"/>
                        </a:spcBef>
                        <a:spcAft>
                          <a:spcPts val="0"/>
                        </a:spcAft>
                        <a:buNone/>
                      </a:pPr>
                      <a:r>
                        <a:rPr lang="en-US" sz="1800">
                          <a:solidFill>
                            <a:schemeClr val="dk1"/>
                          </a:solidFill>
                        </a:rPr>
                        <a:t>Where to Get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BFBF"/>
                    </a:solidFill>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800" i="1" dirty="0">
                          <a:solidFill>
                            <a:schemeClr val="dk1"/>
                          </a:solidFill>
                        </a:rPr>
                        <a:t>Borax</a:t>
                      </a:r>
                      <a:endParaRPr sz="1800" i="1"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1 x 65 oz container (this size container should last many events and can be used over a long period of time)</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t>$5</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t>Local Supermarket or Online</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i="1" dirty="0">
                          <a:solidFill>
                            <a:schemeClr val="dk1"/>
                          </a:solidFill>
                        </a:rPr>
                        <a:t>Clear school glue</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4x4 oz tubes (or more)</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$5</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t>Local Supermarket or Online</a:t>
                      </a:r>
                      <a:endParaRPr lang="en-US"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1800" i="1" dirty="0">
                          <a:solidFill>
                            <a:schemeClr val="dk1"/>
                          </a:solidFill>
                        </a:rPr>
                        <a:t>Disposable Tablecloth</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1 packet</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$2</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t>Local Supermarket or Online</a:t>
                      </a:r>
                      <a:endParaRPr lang="en-US"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1800" i="1" dirty="0">
                          <a:solidFill>
                            <a:schemeClr val="dk1"/>
                          </a:solidFill>
                        </a:rPr>
                        <a:t>Disposable cups or bowls</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50 bowls or cups</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$5</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t>Local Supermarket or Online</a:t>
                      </a:r>
                      <a:endParaRPr lang="en-US"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4"/>
                  </a:ext>
                </a:extLst>
              </a:tr>
              <a:tr h="37085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solidFill>
                            <a:schemeClr val="dk1"/>
                          </a:solidFill>
                        </a:rPr>
                        <a:t>Disposable spoons</a:t>
                      </a: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50 spoons</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i="1" dirty="0">
                          <a:solidFill>
                            <a:schemeClr val="dk1"/>
                          </a:solidFill>
                        </a:rPr>
                        <a:t>$5</a:t>
                      </a:r>
                      <a:endParaRPr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t>Local Supermarket or Online</a:t>
                      </a:r>
                      <a:endParaRPr lang="en-US"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r h="370850">
                <a:tc>
                  <a:txBody>
                    <a:bodyPr/>
                    <a:lstStyle/>
                    <a:p>
                      <a:pPr marL="0" marR="0" lvl="0" indent="0" algn="l" rtl="0">
                        <a:spcBef>
                          <a:spcPts val="0"/>
                        </a:spcBef>
                        <a:spcAft>
                          <a:spcPts val="0"/>
                        </a:spcAft>
                        <a:buNone/>
                      </a:pPr>
                      <a:r>
                        <a:rPr lang="en-US" sz="1800" dirty="0">
                          <a:solidFill>
                            <a:schemeClr val="dk1"/>
                          </a:solidFill>
                        </a:rPr>
                        <a:t>Water</a:t>
                      </a: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dirty="0">
                          <a:solidFill>
                            <a:schemeClr val="dk1"/>
                          </a:solidFill>
                        </a:rPr>
                        <a:t>2x1 gallon (if you can get water onsite, skip this and bring an empty bottle)</a:t>
                      </a: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r>
                        <a:rPr lang="en-US" sz="1800" dirty="0">
                          <a:solidFill>
                            <a:schemeClr val="dk1"/>
                          </a:solidFill>
                        </a:rPr>
                        <a:t>$2</a:t>
                      </a: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i="1" dirty="0"/>
                        <a:t>Local Supermarket or Online</a:t>
                      </a:r>
                      <a:endParaRPr lang="en-US" sz="1800" i="1"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6"/>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7"/>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8"/>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9"/>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10"/>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11"/>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12"/>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13"/>
                  </a:ext>
                </a:extLst>
              </a:tr>
              <a:tr h="370850">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1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4"/>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rgbClr val="FFFFFF"/>
              </a:buClr>
              <a:buSzPts val="8800"/>
              <a:buFont typeface="Calibri"/>
              <a:buNone/>
            </a:pPr>
            <a:r>
              <a:rPr lang="en-US"/>
              <a:t>Misc.</a:t>
            </a:r>
            <a:endParaRPr/>
          </a:p>
        </p:txBody>
      </p:sp>
      <p:sp>
        <p:nvSpPr>
          <p:cNvPr id="165" name="Google Shape;165;p14"/>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lt1"/>
              </a:buClr>
              <a:buSzPts val="3200"/>
              <a:buNone/>
            </a:pPr>
            <a:r>
              <a:rPr lang="en-US" dirty="0"/>
              <a:t>A few tips on making the slime/bouncy ball</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Notes/Special Considerations</a:t>
            </a:r>
            <a:endParaRPr/>
          </a:p>
        </p:txBody>
      </p:sp>
      <p:sp>
        <p:nvSpPr>
          <p:cNvPr id="171" name="Google Shape;171;p15"/>
          <p:cNvSpPr txBox="1">
            <a:spLocks noGrp="1"/>
          </p:cNvSpPr>
          <p:nvPr>
            <p:ph type="body" idx="1"/>
          </p:nvPr>
        </p:nvSpPr>
        <p:spPr>
          <a:xfrm>
            <a:off x="676656" y="2011680"/>
            <a:ext cx="10753725" cy="4070143"/>
          </a:xfrm>
          <a:prstGeom prst="rect">
            <a:avLst/>
          </a:prstGeom>
          <a:noFill/>
          <a:ln>
            <a:noFill/>
          </a:ln>
        </p:spPr>
        <p:txBody>
          <a:bodyPr spcFirstLastPara="1" wrap="square" lIns="91425" tIns="45700" rIns="91425" bIns="45700" anchor="t" anchorCtr="0">
            <a:normAutofit fontScale="85000" lnSpcReduction="20000"/>
          </a:bodyPr>
          <a:lstStyle/>
          <a:p>
            <a:pPr marL="91440" lvl="0" indent="-152400" algn="l" rtl="0">
              <a:lnSpc>
                <a:spcPct val="85000"/>
              </a:lnSpc>
              <a:spcBef>
                <a:spcPts val="0"/>
              </a:spcBef>
              <a:spcAft>
                <a:spcPts val="0"/>
              </a:spcAft>
              <a:buClr>
                <a:srgbClr val="262626"/>
              </a:buClr>
              <a:buSzPts val="2400"/>
              <a:buChar char=" "/>
            </a:pPr>
            <a:r>
              <a:rPr lang="en-US" i="1" dirty="0"/>
              <a:t>A video series on this activity can be found below, it demonstrates how to set up the Borax slime/</a:t>
            </a:r>
            <a:r>
              <a:rPr lang="en-US" i="1" dirty="0" err="1"/>
              <a:t>bouncyball</a:t>
            </a:r>
            <a:r>
              <a:rPr lang="en-US" i="1" dirty="0"/>
              <a:t> can be </a:t>
            </a:r>
            <a:r>
              <a:rPr lang="en-US" i="1" dirty="0" err="1"/>
              <a:t>madeand</a:t>
            </a:r>
            <a:r>
              <a:rPr lang="en-US" i="1" dirty="0"/>
              <a:t> some of the properties.</a:t>
            </a:r>
          </a:p>
          <a:p>
            <a:pPr marL="91440" lvl="0" indent="-152400" algn="l" rtl="0">
              <a:lnSpc>
                <a:spcPct val="85000"/>
              </a:lnSpc>
              <a:spcBef>
                <a:spcPts val="0"/>
              </a:spcBef>
              <a:spcAft>
                <a:spcPts val="0"/>
              </a:spcAft>
              <a:buClr>
                <a:srgbClr val="262626"/>
              </a:buClr>
              <a:buSzPts val="2400"/>
              <a:buChar char=" "/>
            </a:pPr>
            <a:endParaRPr lang="en-US" i="1" dirty="0"/>
          </a:p>
          <a:p>
            <a:pPr marL="91440" lvl="0" indent="-152400">
              <a:spcBef>
                <a:spcPts val="0"/>
              </a:spcBef>
              <a:buSzPts val="2400"/>
            </a:pPr>
            <a:r>
              <a:rPr lang="en-US" i="1" dirty="0">
                <a:hlinkClick r:id="rId3"/>
              </a:rPr>
              <a:t>https://youtu.be/ShOmAya4zNA</a:t>
            </a:r>
            <a:endParaRPr lang="en-US" i="1" dirty="0"/>
          </a:p>
          <a:p>
            <a:pPr marL="91440" lvl="0" indent="-152400">
              <a:spcBef>
                <a:spcPts val="0"/>
              </a:spcBef>
              <a:buSzPts val="2400"/>
            </a:pPr>
            <a:endParaRPr lang="en-US" i="1" dirty="0"/>
          </a:p>
          <a:p>
            <a:pPr marL="91440" lvl="0" indent="-152400">
              <a:spcBef>
                <a:spcPts val="0"/>
              </a:spcBef>
              <a:buSzPts val="2400"/>
            </a:pPr>
            <a:r>
              <a:rPr lang="en-US" i="1" dirty="0"/>
              <a:t>Mixing the borax with the glue is important to get a firm solid ball or uniform slime.</a:t>
            </a:r>
          </a:p>
          <a:p>
            <a:pPr marL="91440" lvl="0" indent="-152400">
              <a:spcBef>
                <a:spcPts val="0"/>
              </a:spcBef>
              <a:buSzPts val="2400"/>
            </a:pPr>
            <a:endParaRPr lang="en-US" i="1" dirty="0"/>
          </a:p>
          <a:p>
            <a:pPr marL="91440" lvl="0" indent="-152400">
              <a:spcBef>
                <a:spcPts val="0"/>
              </a:spcBef>
              <a:buSzPts val="2400"/>
            </a:pPr>
            <a:endParaRPr lang="en-US" i="1" dirty="0"/>
          </a:p>
          <a:p>
            <a:pPr marL="91440" lvl="0" indent="-152400">
              <a:spcBef>
                <a:spcPts val="0"/>
              </a:spcBef>
              <a:buSzPts val="2400"/>
            </a:pPr>
            <a:r>
              <a:rPr lang="en-US" i="1" dirty="0"/>
              <a:t>Overall the goal is to blend the glue and borax together. Different ratios of </a:t>
            </a:r>
            <a:r>
              <a:rPr lang="en-US" i="1" dirty="0" err="1"/>
              <a:t>borax:glue</a:t>
            </a:r>
            <a:r>
              <a:rPr lang="en-US" i="1" dirty="0"/>
              <a:t> give different properties.</a:t>
            </a:r>
          </a:p>
          <a:p>
            <a:pPr marL="91440" lvl="0" indent="-152400">
              <a:spcBef>
                <a:spcPts val="0"/>
              </a:spcBef>
              <a:buSzPts val="2400"/>
            </a:pPr>
            <a:endParaRPr lang="en-US" i="1" dirty="0"/>
          </a:p>
          <a:p>
            <a:pPr marL="91440" lvl="0" indent="-152400">
              <a:spcBef>
                <a:spcPts val="0"/>
              </a:spcBef>
              <a:buSzPts val="2400"/>
            </a:pPr>
            <a:r>
              <a:rPr lang="en-US" i="1" dirty="0"/>
              <a:t>The slime will work with both clear and white school glue, but clear glue is preferred as it gives more appealing clear </a:t>
            </a:r>
            <a:r>
              <a:rPr lang="en-US" i="1" dirty="0" err="1"/>
              <a:t>bouncyballs</a:t>
            </a:r>
            <a:r>
              <a:rPr lang="en-US" i="1" dirty="0"/>
              <a:t>/slimes.</a:t>
            </a:r>
          </a:p>
          <a:p>
            <a:pPr marL="91440" lvl="0" indent="-152400">
              <a:spcBef>
                <a:spcPts val="0"/>
              </a:spcBef>
              <a:buSzPts val="2400"/>
            </a:pPr>
            <a:endParaRPr lang="en-US" i="1" dirty="0"/>
          </a:p>
          <a:p>
            <a:pPr marL="91440" lvl="0" indent="-152400">
              <a:spcBef>
                <a:spcPts val="0"/>
              </a:spcBef>
              <a:buSzPts val="2400"/>
            </a:pPr>
            <a:r>
              <a:rPr lang="en-US" i="1" dirty="0"/>
              <a:t>The Borax Slime/</a:t>
            </a:r>
            <a:r>
              <a:rPr lang="en-US" i="1" dirty="0" err="1"/>
              <a:t>bouncyball</a:t>
            </a:r>
            <a:r>
              <a:rPr lang="en-US" i="1" dirty="0"/>
              <a:t> should not be consumed or eaten</a:t>
            </a:r>
          </a:p>
          <a:p>
            <a:pPr marL="91440" lvl="0" indent="-152400">
              <a:spcBef>
                <a:spcPts val="0"/>
              </a:spcBef>
              <a:buSzPts val="2400"/>
            </a:pPr>
            <a:endParaRPr lang="en-US" i="1" dirty="0"/>
          </a:p>
          <a:p>
            <a:pPr marL="91440" lvl="0" indent="-152400">
              <a:spcBef>
                <a:spcPts val="0"/>
              </a:spcBef>
              <a:buSzPts val="2400"/>
            </a:pPr>
            <a:r>
              <a:rPr lang="en-US" i="1" dirty="0"/>
              <a:t>Food coloring can be added for color but will stain hands and surfaces potentially</a:t>
            </a:r>
          </a:p>
          <a:p>
            <a:pPr marL="91440" lvl="0" indent="-152400">
              <a:spcBef>
                <a:spcPts val="0"/>
              </a:spcBef>
              <a:buSzPts val="2400"/>
            </a:pPr>
            <a:endParaRPr lang="en-US" i="1" dirty="0"/>
          </a:p>
          <a:p>
            <a:pPr marL="91440" lvl="0" indent="-152400">
              <a:spcBef>
                <a:spcPts val="0"/>
              </a:spcBef>
              <a:buSzPts val="2400"/>
            </a:pPr>
            <a:r>
              <a:rPr lang="en-US" i="1" dirty="0"/>
              <a:t>Finally, this Slime will get hard over time. Adding some water if this happens can restore the properties. Alternatively a new slime can be made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Table of Contents</a:t>
            </a:r>
            <a:endParaRPr dirty="0"/>
          </a:p>
        </p:txBody>
      </p:sp>
      <p:sp>
        <p:nvSpPr>
          <p:cNvPr id="105" name="Google Shape;105;p4"/>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p>
            <a:pPr marL="91440" lvl="0" indent="-152400" algn="ctr" rtl="0">
              <a:lnSpc>
                <a:spcPct val="200000"/>
              </a:lnSpc>
              <a:spcBef>
                <a:spcPts val="0"/>
              </a:spcBef>
              <a:spcAft>
                <a:spcPts val="0"/>
              </a:spcAft>
              <a:buClr>
                <a:srgbClr val="262626"/>
              </a:buClr>
              <a:buSzPts val="2400"/>
              <a:buChar char=" "/>
            </a:pPr>
            <a:r>
              <a:rPr lang="en-US" dirty="0"/>
              <a:t>Event Details…3</a:t>
            </a:r>
          </a:p>
          <a:p>
            <a:pPr marL="91440" lvl="0" indent="-152400" algn="ctr" rtl="0">
              <a:lnSpc>
                <a:spcPct val="200000"/>
              </a:lnSpc>
              <a:spcBef>
                <a:spcPts val="0"/>
              </a:spcBef>
              <a:spcAft>
                <a:spcPts val="0"/>
              </a:spcAft>
              <a:buClr>
                <a:srgbClr val="262626"/>
              </a:buClr>
              <a:buSzPts val="2400"/>
              <a:buChar char=" "/>
            </a:pPr>
            <a:r>
              <a:rPr lang="en-US" dirty="0"/>
              <a:t>Planning Checklist…6</a:t>
            </a:r>
          </a:p>
          <a:p>
            <a:pPr marL="91440" lvl="0" indent="-152400" algn="ctr" rtl="0">
              <a:lnSpc>
                <a:spcPct val="200000"/>
              </a:lnSpc>
              <a:spcBef>
                <a:spcPts val="0"/>
              </a:spcBef>
              <a:spcAft>
                <a:spcPts val="0"/>
              </a:spcAft>
              <a:buClr>
                <a:srgbClr val="262626"/>
              </a:buClr>
              <a:buSzPts val="2400"/>
              <a:buChar char=" "/>
            </a:pPr>
            <a:r>
              <a:rPr lang="en-US" dirty="0"/>
              <a:t>Supplies…9</a:t>
            </a:r>
          </a:p>
          <a:p>
            <a:pPr marL="91440" lvl="0" indent="-152400" algn="ctr" rtl="0">
              <a:lnSpc>
                <a:spcPct val="200000"/>
              </a:lnSpc>
              <a:spcBef>
                <a:spcPts val="0"/>
              </a:spcBef>
              <a:spcAft>
                <a:spcPts val="0"/>
              </a:spcAft>
              <a:buClr>
                <a:srgbClr val="262626"/>
              </a:buClr>
              <a:buSzPts val="2400"/>
              <a:buChar char=" "/>
            </a:pPr>
            <a:r>
              <a:rPr lang="en-US" dirty="0"/>
              <a:t>Miscellaneous…11</a:t>
            </a:r>
            <a:endParaRPr dirty="0"/>
          </a:p>
          <a:p>
            <a:pPr marL="91440" lvl="0" indent="0" algn="l" rtl="0">
              <a:lnSpc>
                <a:spcPct val="85000"/>
              </a:lnSpc>
              <a:spcBef>
                <a:spcPts val="1300"/>
              </a:spcBef>
              <a:spcAft>
                <a:spcPts val="0"/>
              </a:spcAft>
              <a:buClr>
                <a:srgbClr val="262626"/>
              </a:buClr>
              <a:buSzPts val="2400"/>
              <a:buNone/>
            </a:pPr>
            <a:endParaRPr dirty="0"/>
          </a:p>
          <a:p>
            <a:pPr marL="91440" lvl="0" indent="0" algn="l" rtl="0">
              <a:lnSpc>
                <a:spcPct val="85000"/>
              </a:lnSpc>
              <a:spcBef>
                <a:spcPts val="1300"/>
              </a:spcBef>
              <a:spcAft>
                <a:spcPts val="0"/>
              </a:spcAft>
              <a:buClr>
                <a:srgbClr val="262626"/>
              </a:buClr>
              <a:buSzPts val="2400"/>
              <a:buNone/>
            </a:pPr>
            <a:endParaRPr dirty="0"/>
          </a:p>
        </p:txBody>
      </p:sp>
    </p:spTree>
    <p:extLst>
      <p:ext uri="{BB962C8B-B14F-4D97-AF65-F5344CB8AC3E}">
        <p14:creationId xmlns:p14="http://schemas.microsoft.com/office/powerpoint/2010/main" val="1002970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rgbClr val="FFFFFF"/>
              </a:buClr>
              <a:buSzPts val="8800"/>
              <a:buFont typeface="Calibri"/>
              <a:buNone/>
            </a:pPr>
            <a:r>
              <a:rPr lang="en-US"/>
              <a:t>Event Details</a:t>
            </a:r>
            <a:endParaRPr/>
          </a:p>
        </p:txBody>
      </p:sp>
      <p:sp>
        <p:nvSpPr>
          <p:cNvPr id="99" name="Google Shape;99;p3"/>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lt1"/>
              </a:buClr>
              <a:buSzPts val="32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Event Overview Stats</a:t>
            </a:r>
            <a:endParaRPr/>
          </a:p>
        </p:txBody>
      </p:sp>
      <p:sp>
        <p:nvSpPr>
          <p:cNvPr id="105" name="Google Shape;105;p4"/>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p>
            <a:pPr marL="91440" lvl="0" indent="-152400" algn="l" rtl="0">
              <a:lnSpc>
                <a:spcPct val="85000"/>
              </a:lnSpc>
              <a:spcBef>
                <a:spcPts val="0"/>
              </a:spcBef>
              <a:spcAft>
                <a:spcPts val="0"/>
              </a:spcAft>
              <a:buClr>
                <a:srgbClr val="262626"/>
              </a:buClr>
              <a:buSzPts val="2400"/>
              <a:buChar char=" "/>
            </a:pPr>
            <a:r>
              <a:rPr lang="en-US" dirty="0"/>
              <a:t>Target Audience: </a:t>
            </a:r>
            <a:r>
              <a:rPr lang="en-US" i="1" dirty="0"/>
              <a:t>Children Ages 6-12</a:t>
            </a:r>
            <a:endParaRPr dirty="0"/>
          </a:p>
          <a:p>
            <a:pPr marL="91440" lvl="0" indent="-152400" algn="l" rtl="0">
              <a:lnSpc>
                <a:spcPct val="85000"/>
              </a:lnSpc>
              <a:spcBef>
                <a:spcPts val="1300"/>
              </a:spcBef>
              <a:spcAft>
                <a:spcPts val="0"/>
              </a:spcAft>
              <a:buClr>
                <a:srgbClr val="262626"/>
              </a:buClr>
              <a:buSzPts val="2400"/>
              <a:buChar char=" "/>
            </a:pPr>
            <a:r>
              <a:rPr lang="en-US" dirty="0"/>
              <a:t>Event Goals: </a:t>
            </a:r>
            <a:r>
              <a:rPr lang="en-US" i="1" dirty="0"/>
              <a:t>Spark excitement for science</a:t>
            </a:r>
          </a:p>
          <a:p>
            <a:pPr marL="91440" lvl="0" indent="-152400" algn="l" rtl="0">
              <a:lnSpc>
                <a:spcPct val="85000"/>
              </a:lnSpc>
              <a:spcBef>
                <a:spcPts val="1300"/>
              </a:spcBef>
              <a:spcAft>
                <a:spcPts val="0"/>
              </a:spcAft>
              <a:buClr>
                <a:srgbClr val="262626"/>
              </a:buClr>
              <a:buSzPts val="2400"/>
              <a:buChar char=" "/>
            </a:pPr>
            <a:r>
              <a:rPr lang="en-US" dirty="0"/>
              <a:t>Event Type: </a:t>
            </a:r>
            <a:r>
              <a:rPr lang="en-US" i="1" dirty="0"/>
              <a:t>Educational, Hands on Science/Materials Experience</a:t>
            </a:r>
            <a:endParaRPr dirty="0"/>
          </a:p>
          <a:p>
            <a:pPr marL="91440" lvl="0" indent="-152400" algn="l" rtl="0">
              <a:lnSpc>
                <a:spcPct val="85000"/>
              </a:lnSpc>
              <a:spcBef>
                <a:spcPts val="1300"/>
              </a:spcBef>
              <a:spcAft>
                <a:spcPts val="0"/>
              </a:spcAft>
              <a:buClr>
                <a:srgbClr val="262626"/>
              </a:buClr>
              <a:buSzPts val="2400"/>
              <a:buChar char=" "/>
            </a:pPr>
            <a:r>
              <a:rPr lang="en-US" dirty="0"/>
              <a:t>Setting: </a:t>
            </a:r>
            <a:r>
              <a:rPr lang="en-US" i="1" dirty="0"/>
              <a:t>Library, Class</a:t>
            </a:r>
            <a:endParaRPr dirty="0"/>
          </a:p>
          <a:p>
            <a:pPr marL="91440" lvl="0" indent="-152400" algn="l" rtl="0">
              <a:lnSpc>
                <a:spcPct val="85000"/>
              </a:lnSpc>
              <a:spcBef>
                <a:spcPts val="1300"/>
              </a:spcBef>
              <a:spcAft>
                <a:spcPts val="0"/>
              </a:spcAft>
              <a:buClr>
                <a:srgbClr val="262626"/>
              </a:buClr>
              <a:buSzPts val="2400"/>
              <a:buChar char=" "/>
            </a:pPr>
            <a:r>
              <a:rPr lang="en-US" dirty="0"/>
              <a:t>Lead By: </a:t>
            </a:r>
            <a:r>
              <a:rPr lang="en-US" i="1" dirty="0"/>
              <a:t>Anyone with safety training/Basic Polymer Knowledge</a:t>
            </a:r>
            <a:endParaRPr dirty="0"/>
          </a:p>
          <a:p>
            <a:pPr marL="91440" lvl="0" indent="-152400" algn="l" rtl="0">
              <a:lnSpc>
                <a:spcPct val="85000"/>
              </a:lnSpc>
              <a:spcBef>
                <a:spcPts val="1300"/>
              </a:spcBef>
              <a:spcAft>
                <a:spcPts val="0"/>
              </a:spcAft>
              <a:buClr>
                <a:srgbClr val="262626"/>
              </a:buClr>
              <a:buSzPts val="2400"/>
              <a:buChar char=" "/>
            </a:pPr>
            <a:r>
              <a:rPr lang="en-US" dirty="0"/>
              <a:t>Approximate Cost: </a:t>
            </a:r>
            <a:r>
              <a:rPr lang="en-US" i="1" dirty="0"/>
              <a:t>&lt;$50</a:t>
            </a:r>
            <a:endParaRPr dirty="0"/>
          </a:p>
          <a:p>
            <a:pPr marL="91440" lvl="0" indent="-152400" algn="l" rtl="0">
              <a:lnSpc>
                <a:spcPct val="85000"/>
              </a:lnSpc>
              <a:spcBef>
                <a:spcPts val="1300"/>
              </a:spcBef>
              <a:spcAft>
                <a:spcPts val="0"/>
              </a:spcAft>
              <a:buClr>
                <a:srgbClr val="262626"/>
              </a:buClr>
              <a:buSzPts val="2400"/>
              <a:buChar char=" "/>
            </a:pPr>
            <a:r>
              <a:rPr lang="en-US" dirty="0"/>
              <a:t>Event Length: </a:t>
            </a:r>
            <a:r>
              <a:rPr lang="en-US" i="1" dirty="0"/>
              <a:t>5 min to set up+ 10 min to explore properties</a:t>
            </a:r>
            <a:endParaRPr dirty="0"/>
          </a:p>
          <a:p>
            <a:pPr marL="91440" lvl="0" indent="0" algn="l" rtl="0">
              <a:lnSpc>
                <a:spcPct val="85000"/>
              </a:lnSpc>
              <a:spcBef>
                <a:spcPts val="1300"/>
              </a:spcBef>
              <a:spcAft>
                <a:spcPts val="0"/>
              </a:spcAft>
              <a:buClr>
                <a:srgbClr val="262626"/>
              </a:buClr>
              <a:buSzPts val="2400"/>
              <a:buNone/>
            </a:pPr>
            <a:endParaRPr dirty="0"/>
          </a:p>
          <a:p>
            <a:pPr marL="91440" lvl="0" indent="0" algn="l" rtl="0">
              <a:lnSpc>
                <a:spcPct val="85000"/>
              </a:lnSpc>
              <a:spcBef>
                <a:spcPts val="1300"/>
              </a:spcBef>
              <a:spcAft>
                <a:spcPts val="0"/>
              </a:spcAft>
              <a:buClr>
                <a:srgbClr val="262626"/>
              </a:buClr>
              <a:buSzPts val="24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Event Description</a:t>
            </a:r>
            <a:endParaRPr/>
          </a:p>
        </p:txBody>
      </p:sp>
      <p:sp>
        <p:nvSpPr>
          <p:cNvPr id="111" name="Google Shape;111;p5"/>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fontScale="92500" lnSpcReduction="20000"/>
          </a:bodyPr>
          <a:lstStyle/>
          <a:p>
            <a:pPr marL="91440" lvl="0" indent="-152400" algn="l" rtl="0">
              <a:lnSpc>
                <a:spcPct val="85000"/>
              </a:lnSpc>
              <a:spcBef>
                <a:spcPts val="0"/>
              </a:spcBef>
              <a:spcAft>
                <a:spcPts val="0"/>
              </a:spcAft>
              <a:buClr>
                <a:srgbClr val="262626"/>
              </a:buClr>
              <a:buSzPts val="2400"/>
              <a:buChar char=" "/>
            </a:pPr>
            <a:r>
              <a:rPr lang="en-US" i="1" dirty="0"/>
              <a:t>This is a hands on activity where school age children make </a:t>
            </a:r>
            <a:r>
              <a:rPr lang="en-US" i="1" dirty="0" err="1"/>
              <a:t>bouncyballs</a:t>
            </a:r>
            <a:r>
              <a:rPr lang="en-US" i="1" dirty="0"/>
              <a:t> from clear glue,  and borax or a slime from water, borax and clear glue. The slime/</a:t>
            </a:r>
            <a:r>
              <a:rPr lang="en-US" i="1" dirty="0" err="1"/>
              <a:t>bouncyballs</a:t>
            </a:r>
            <a:r>
              <a:rPr lang="en-US" i="1" dirty="0"/>
              <a:t> can be made in a few minutes, then the properties of the slime/</a:t>
            </a:r>
            <a:r>
              <a:rPr lang="en-US" i="1" dirty="0" err="1"/>
              <a:t>bouncyball</a:t>
            </a:r>
            <a:r>
              <a:rPr lang="en-US" i="1" dirty="0"/>
              <a:t> can be investigated by the participants.</a:t>
            </a:r>
          </a:p>
          <a:p>
            <a:pPr marL="91440" lvl="0" indent="-152400" algn="l" rtl="0">
              <a:lnSpc>
                <a:spcPct val="85000"/>
              </a:lnSpc>
              <a:spcBef>
                <a:spcPts val="0"/>
              </a:spcBef>
              <a:spcAft>
                <a:spcPts val="0"/>
              </a:spcAft>
              <a:buClr>
                <a:srgbClr val="262626"/>
              </a:buClr>
              <a:buSzPts val="2400"/>
              <a:buChar char=" "/>
            </a:pPr>
            <a:endParaRPr lang="en-US" i="1" dirty="0"/>
          </a:p>
          <a:p>
            <a:pPr marL="91440" lvl="0" indent="-152400" algn="l" rtl="0">
              <a:lnSpc>
                <a:spcPct val="85000"/>
              </a:lnSpc>
              <a:spcBef>
                <a:spcPts val="0"/>
              </a:spcBef>
              <a:spcAft>
                <a:spcPts val="0"/>
              </a:spcAft>
              <a:buClr>
                <a:srgbClr val="262626"/>
              </a:buClr>
              <a:buSzPts val="2400"/>
              <a:buChar char=" "/>
            </a:pPr>
            <a:r>
              <a:rPr lang="en-US" i="1" dirty="0"/>
              <a:t>The goal is for the students to make and play with the borax based slime. It is recommended if time permits to change the ratio of water to show how adding the borax powder gives more of a </a:t>
            </a:r>
            <a:r>
              <a:rPr lang="en-US" i="1" dirty="0" err="1"/>
              <a:t>bouncyball</a:t>
            </a:r>
            <a:r>
              <a:rPr lang="en-US" i="1" dirty="0"/>
              <a:t> and the solution gives more of the slime. If the different participants use different amounts of the clear glue and borax the properties will be different with a more stiff and solid like </a:t>
            </a:r>
            <a:r>
              <a:rPr lang="en-US" i="1" dirty="0" err="1"/>
              <a:t>bouncyball</a:t>
            </a:r>
            <a:r>
              <a:rPr lang="en-US" i="1" dirty="0"/>
              <a:t> with more borax and a stickier slime with a higher ratio of glue.</a:t>
            </a:r>
          </a:p>
          <a:p>
            <a:pPr marL="91440" lvl="0" indent="-152400" algn="l" rtl="0">
              <a:lnSpc>
                <a:spcPct val="85000"/>
              </a:lnSpc>
              <a:spcBef>
                <a:spcPts val="0"/>
              </a:spcBef>
              <a:spcAft>
                <a:spcPts val="0"/>
              </a:spcAft>
              <a:buClr>
                <a:srgbClr val="262626"/>
              </a:buClr>
              <a:buSzPts val="2400"/>
              <a:buChar char=" "/>
            </a:pPr>
            <a:r>
              <a:rPr lang="en-US" i="1" dirty="0"/>
              <a:t>Shaving cream can also be added for unusual textures in the slime.</a:t>
            </a:r>
          </a:p>
          <a:p>
            <a:pPr marL="91440" lvl="0" indent="-152400" algn="l" rtl="0">
              <a:lnSpc>
                <a:spcPct val="85000"/>
              </a:lnSpc>
              <a:spcBef>
                <a:spcPts val="0"/>
              </a:spcBef>
              <a:spcAft>
                <a:spcPts val="0"/>
              </a:spcAft>
              <a:buClr>
                <a:srgbClr val="262626"/>
              </a:buClr>
              <a:buSzPts val="2400"/>
              <a:buChar char=" "/>
            </a:pPr>
            <a:endParaRPr lang="en-US" i="1" dirty="0"/>
          </a:p>
          <a:p>
            <a:pPr marL="91440" lvl="0" indent="-152400" algn="l" rtl="0">
              <a:lnSpc>
                <a:spcPct val="85000"/>
              </a:lnSpc>
              <a:spcBef>
                <a:spcPts val="0"/>
              </a:spcBef>
              <a:spcAft>
                <a:spcPts val="0"/>
              </a:spcAft>
              <a:buClr>
                <a:srgbClr val="262626"/>
              </a:buClr>
              <a:buSzPts val="2400"/>
              <a:buChar char=" "/>
            </a:pPr>
            <a:r>
              <a:rPr lang="en-US" i="1" dirty="0"/>
              <a:t>The slime with lots of water will bounce a little but will be sticky and nicely stretchy allowing materials viscoelastic properties to be investigated. The material with lots of borax will be bouncy and brittle</a:t>
            </a:r>
          </a:p>
          <a:p>
            <a:pPr marL="91440" lvl="0" indent="-152400" algn="l" rtl="0">
              <a:lnSpc>
                <a:spcPct val="85000"/>
              </a:lnSpc>
              <a:spcBef>
                <a:spcPts val="0"/>
              </a:spcBef>
              <a:spcAft>
                <a:spcPts val="0"/>
              </a:spcAft>
              <a:buClr>
                <a:srgbClr val="262626"/>
              </a:buClr>
              <a:buSzPts val="2400"/>
              <a:buChar char=" "/>
            </a:pPr>
            <a:endParaRPr lang="en-US" i="1" dirty="0"/>
          </a:p>
          <a:p>
            <a:pPr marL="91440" lvl="0" indent="-152400" algn="l" rtl="0">
              <a:lnSpc>
                <a:spcPct val="85000"/>
              </a:lnSpc>
              <a:spcBef>
                <a:spcPts val="0"/>
              </a:spcBef>
              <a:spcAft>
                <a:spcPts val="0"/>
              </a:spcAft>
              <a:buClr>
                <a:srgbClr val="262626"/>
              </a:buClr>
              <a:buSzPts val="2400"/>
              <a:buChar char=" "/>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rgbClr val="FFFFFF"/>
              </a:buClr>
              <a:buSzPts val="8800"/>
              <a:buFont typeface="Calibri"/>
              <a:buNone/>
            </a:pPr>
            <a:r>
              <a:rPr lang="en-US"/>
              <a:t>Planning Checklists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7"/>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Prep Checklist</a:t>
            </a:r>
            <a:endParaRPr/>
          </a:p>
        </p:txBody>
      </p:sp>
      <p:sp>
        <p:nvSpPr>
          <p:cNvPr id="123" name="Google Shape;123;p7"/>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fontScale="92500"/>
          </a:bodyPr>
          <a:lstStyle/>
          <a:p>
            <a:pPr marL="91440" lvl="0" indent="-152400" algn="l" rtl="0">
              <a:lnSpc>
                <a:spcPct val="85000"/>
              </a:lnSpc>
              <a:spcBef>
                <a:spcPts val="0"/>
              </a:spcBef>
              <a:spcAft>
                <a:spcPts val="0"/>
              </a:spcAft>
              <a:buClr>
                <a:srgbClr val="262626"/>
              </a:buClr>
              <a:buSzPts val="2400"/>
              <a:buFont typeface="Noto Sans Symbols"/>
              <a:buChar char="❑"/>
            </a:pPr>
            <a:r>
              <a:rPr lang="en-US" i="1" dirty="0"/>
              <a:t>Obtain permission from library or school to perform the event. </a:t>
            </a:r>
          </a:p>
          <a:p>
            <a:pPr marL="91440" lvl="0" indent="-152400" algn="l" rtl="0">
              <a:lnSpc>
                <a:spcPct val="85000"/>
              </a:lnSpc>
              <a:spcBef>
                <a:spcPts val="0"/>
              </a:spcBef>
              <a:spcAft>
                <a:spcPts val="0"/>
              </a:spcAft>
              <a:buClr>
                <a:srgbClr val="262626"/>
              </a:buClr>
              <a:buSzPts val="2400"/>
              <a:buFont typeface="Noto Sans Symbols"/>
              <a:buChar char="❑"/>
            </a:pPr>
            <a:r>
              <a:rPr lang="en-US" i="1" dirty="0"/>
              <a:t>Check that the site can provide appropriate tables to support the stations. Ideal size is ~3-4 foot long tables, these can be foldable picnic style tables</a:t>
            </a:r>
          </a:p>
          <a:p>
            <a:pPr marL="91440" lvl="0" indent="-152400" algn="l" rtl="0">
              <a:lnSpc>
                <a:spcPct val="85000"/>
              </a:lnSpc>
              <a:spcBef>
                <a:spcPts val="0"/>
              </a:spcBef>
              <a:spcAft>
                <a:spcPts val="0"/>
              </a:spcAft>
              <a:buClr>
                <a:srgbClr val="262626"/>
              </a:buClr>
              <a:buSzPts val="2400"/>
              <a:buFont typeface="Noto Sans Symbols"/>
              <a:buChar char="❑"/>
            </a:pPr>
            <a:r>
              <a:rPr lang="en-US" i="1" dirty="0"/>
              <a:t>Obtain materials from store ahead of time, ideally at least 1-2 days ahead of the event</a:t>
            </a:r>
          </a:p>
          <a:p>
            <a:pPr marL="91440" lvl="0" indent="-152400" algn="l" rtl="0">
              <a:lnSpc>
                <a:spcPct val="85000"/>
              </a:lnSpc>
              <a:spcBef>
                <a:spcPts val="0"/>
              </a:spcBef>
              <a:spcAft>
                <a:spcPts val="0"/>
              </a:spcAft>
              <a:buClr>
                <a:srgbClr val="262626"/>
              </a:buClr>
              <a:buSzPts val="2400"/>
              <a:buFont typeface="Noto Sans Symbols"/>
              <a:buChar char="❑"/>
            </a:pPr>
            <a:r>
              <a:rPr lang="en-US" i="1" dirty="0"/>
              <a:t>Make sure you have a team who can help coordinate the event, this works best with a series of related demonstrations where students rotate through the demonstrations.</a:t>
            </a:r>
          </a:p>
          <a:p>
            <a:pPr marL="548640" lvl="1" indent="-152400">
              <a:spcBef>
                <a:spcPts val="0"/>
              </a:spcBef>
              <a:buSzPts val="2400"/>
              <a:buFont typeface="Noto Sans Symbols"/>
              <a:buChar char="❑"/>
            </a:pPr>
            <a:r>
              <a:rPr lang="en-US" i="1" dirty="0"/>
              <a:t>Each facilitator should be familiar with the demo, both implementing and the basics of the underlying science</a:t>
            </a:r>
          </a:p>
          <a:p>
            <a:pPr marL="548640" lvl="1" indent="-152400">
              <a:spcBef>
                <a:spcPts val="0"/>
              </a:spcBef>
              <a:buSzPts val="2400"/>
              <a:buFont typeface="Noto Sans Symbols"/>
              <a:buChar char="❑"/>
            </a:pPr>
            <a:r>
              <a:rPr lang="en-US" i="1" dirty="0"/>
              <a:t>For instance a team of 3-4 facilitators can mange 1-2 stations each, facilitating the activity and interactions with the participants</a:t>
            </a:r>
          </a:p>
          <a:p>
            <a:pPr marL="91440" lvl="0" indent="-152400" algn="l" rtl="0">
              <a:lnSpc>
                <a:spcPct val="85000"/>
              </a:lnSpc>
              <a:spcBef>
                <a:spcPts val="0"/>
              </a:spcBef>
              <a:spcAft>
                <a:spcPts val="0"/>
              </a:spcAft>
              <a:buClr>
                <a:srgbClr val="262626"/>
              </a:buClr>
              <a:buSzPts val="2400"/>
              <a:buFont typeface="Noto Sans Symbols"/>
              <a:buChar char="❑"/>
            </a:pPr>
            <a:r>
              <a:rPr lang="en-US" i="1" dirty="0"/>
              <a:t>Coordinate an event time and location with local library, school, after school program as appropriate</a:t>
            </a:r>
          </a:p>
          <a:p>
            <a:pPr marL="91440" lvl="0" indent="-152400" algn="l" rtl="0">
              <a:lnSpc>
                <a:spcPct val="85000"/>
              </a:lnSpc>
              <a:spcBef>
                <a:spcPts val="0"/>
              </a:spcBef>
              <a:spcAft>
                <a:spcPts val="0"/>
              </a:spcAft>
              <a:buClr>
                <a:srgbClr val="262626"/>
              </a:buClr>
              <a:buSzPts val="2400"/>
              <a:buFont typeface="Noto Sans Symbols"/>
              <a:buChar char="❑"/>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8"/>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Day-Of Event Checklist</a:t>
            </a:r>
            <a:endParaRPr/>
          </a:p>
        </p:txBody>
      </p:sp>
      <p:sp>
        <p:nvSpPr>
          <p:cNvPr id="129" name="Google Shape;129;p8"/>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p>
            <a:pPr marL="91440" lvl="0" indent="-152400" algn="l" rtl="0">
              <a:lnSpc>
                <a:spcPct val="85000"/>
              </a:lnSpc>
              <a:spcBef>
                <a:spcPts val="0"/>
              </a:spcBef>
              <a:spcAft>
                <a:spcPts val="0"/>
              </a:spcAft>
              <a:buClr>
                <a:srgbClr val="262626"/>
              </a:buClr>
              <a:buSzPts val="2400"/>
              <a:buFont typeface="Noto Sans Symbols"/>
              <a:buChar char="❑"/>
            </a:pPr>
            <a:r>
              <a:rPr lang="en-US" dirty="0"/>
              <a:t> </a:t>
            </a:r>
            <a:r>
              <a:rPr lang="en-US" i="1" dirty="0"/>
              <a:t>Ensure all your team members are present at least 30 min ahead of time</a:t>
            </a:r>
          </a:p>
          <a:p>
            <a:pPr marL="91440" lvl="0" indent="-152400" algn="l" rtl="0">
              <a:lnSpc>
                <a:spcPct val="85000"/>
              </a:lnSpc>
              <a:spcBef>
                <a:spcPts val="0"/>
              </a:spcBef>
              <a:spcAft>
                <a:spcPts val="0"/>
              </a:spcAft>
              <a:buClr>
                <a:srgbClr val="262626"/>
              </a:buClr>
              <a:buSzPts val="2400"/>
              <a:buFont typeface="Noto Sans Symbols"/>
              <a:buChar char="❑"/>
            </a:pPr>
            <a:r>
              <a:rPr lang="en-US" i="1" dirty="0"/>
              <a:t>Set up long tables in a </a:t>
            </a:r>
            <a:r>
              <a:rPr lang="en-US" i="1" dirty="0" err="1"/>
              <a:t>semicirular</a:t>
            </a:r>
            <a:r>
              <a:rPr lang="en-US" i="1" dirty="0"/>
              <a:t> shape</a:t>
            </a:r>
          </a:p>
          <a:p>
            <a:pPr marL="91440" lvl="0" indent="-152400" algn="l" rtl="0">
              <a:lnSpc>
                <a:spcPct val="85000"/>
              </a:lnSpc>
              <a:spcBef>
                <a:spcPts val="0"/>
              </a:spcBef>
              <a:spcAft>
                <a:spcPts val="0"/>
              </a:spcAft>
              <a:buClr>
                <a:srgbClr val="262626"/>
              </a:buClr>
              <a:buSzPts val="2400"/>
              <a:buFont typeface="Noto Sans Symbols"/>
              <a:buChar char="❑"/>
            </a:pPr>
            <a:r>
              <a:rPr lang="en-US" i="1" dirty="0"/>
              <a:t>Cover each table with a disposable plastic covering</a:t>
            </a:r>
          </a:p>
          <a:p>
            <a:pPr marL="91440" lvl="0" indent="-152400" algn="l" rtl="0">
              <a:lnSpc>
                <a:spcPct val="85000"/>
              </a:lnSpc>
              <a:spcBef>
                <a:spcPts val="0"/>
              </a:spcBef>
              <a:spcAft>
                <a:spcPts val="0"/>
              </a:spcAft>
              <a:buClr>
                <a:srgbClr val="262626"/>
              </a:buClr>
              <a:buSzPts val="2400"/>
              <a:buFont typeface="Noto Sans Symbols"/>
              <a:buChar char="❑"/>
            </a:pPr>
            <a:r>
              <a:rPr lang="en-US" i="1" dirty="0"/>
              <a:t>On the table with the Borax Bouncy Ball/Slime demo, place Borax, water, glue, cups/bowls and spoons</a:t>
            </a:r>
          </a:p>
          <a:p>
            <a:pPr marL="91440" lvl="0" indent="-152400" algn="l" rtl="0">
              <a:lnSpc>
                <a:spcPct val="85000"/>
              </a:lnSpc>
              <a:spcBef>
                <a:spcPts val="0"/>
              </a:spcBef>
              <a:spcAft>
                <a:spcPts val="0"/>
              </a:spcAft>
              <a:buClr>
                <a:srgbClr val="262626"/>
              </a:buClr>
              <a:buSzPts val="2400"/>
              <a:buFont typeface="Noto Sans Symbols"/>
              <a:buChar char="❑"/>
            </a:pPr>
            <a:r>
              <a:rPr lang="en-US" i="1" dirty="0"/>
              <a:t>You can prepare a solution of borax in water to facilitate slime making. This can be prepared in a bowl a few min before participants arrive</a:t>
            </a:r>
          </a:p>
          <a:p>
            <a:pPr marL="91440" lvl="0" indent="-152400" algn="l" rtl="0">
              <a:lnSpc>
                <a:spcPct val="85000"/>
              </a:lnSpc>
              <a:spcBef>
                <a:spcPts val="0"/>
              </a:spcBef>
              <a:spcAft>
                <a:spcPts val="0"/>
              </a:spcAft>
              <a:buClr>
                <a:srgbClr val="262626"/>
              </a:buClr>
              <a:buSzPts val="2400"/>
              <a:buFont typeface="Noto Sans Symbols"/>
              <a:buChar char="❑"/>
            </a:pPr>
            <a:r>
              <a:rPr lang="en-US" i="1" dirty="0"/>
              <a:t>Make sure you budget time to set up (30 min), implement and clean up (30 min)</a:t>
            </a:r>
          </a:p>
          <a:p>
            <a:pPr marL="91440" lvl="0" indent="-152400" algn="l" rtl="0">
              <a:lnSpc>
                <a:spcPct val="85000"/>
              </a:lnSpc>
              <a:spcBef>
                <a:spcPts val="0"/>
              </a:spcBef>
              <a:spcAft>
                <a:spcPts val="0"/>
              </a:spcAft>
              <a:buClr>
                <a:srgbClr val="262626"/>
              </a:buClr>
              <a:buSzPts val="2400"/>
              <a:buFont typeface="Noto Sans Symbols"/>
              <a:buChar char="❑"/>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2"/>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rgbClr val="FFFFFF"/>
              </a:buClr>
              <a:buSzPts val="8800"/>
              <a:buFont typeface="Calibri"/>
              <a:buNone/>
            </a:pPr>
            <a:r>
              <a:rPr lang="en-US"/>
              <a:t>Supplies</a:t>
            </a:r>
            <a:endParaRPr/>
          </a:p>
        </p:txBody>
      </p:sp>
      <p:sp>
        <p:nvSpPr>
          <p:cNvPr id="153" name="Google Shape;153;p12"/>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lt1"/>
              </a:buClr>
              <a:buSzPts val="3200"/>
              <a:buNone/>
            </a:pPr>
            <a:endParaRPr/>
          </a:p>
        </p:txBody>
      </p:sp>
    </p:spTree>
  </p:cSld>
  <p:clrMapOvr>
    <a:masterClrMapping/>
  </p:clrMapOvr>
</p:sld>
</file>

<file path=ppt/theme/theme1.xml><?xml version="1.0" encoding="utf-8"?>
<a:theme xmlns:a="http://schemas.openxmlformats.org/drawingml/2006/main" name="Metropolitan">
  <a:themeElements>
    <a:clrScheme name="Metropolitan">
      <a:dk1>
        <a:srgbClr val="000000"/>
      </a:dk1>
      <a:lt1>
        <a:srgbClr val="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TotalTime>
  <Words>830</Words>
  <Application>Microsoft Macintosh PowerPoint</Application>
  <PresentationFormat>Widescreen</PresentationFormat>
  <Paragraphs>88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Noto Sans Symbols</vt:lpstr>
      <vt:lpstr>Metropolitan</vt:lpstr>
      <vt:lpstr>How to Organize Borax –Glue Slime and Bouncy Balls</vt:lpstr>
      <vt:lpstr>Table of Contents</vt:lpstr>
      <vt:lpstr>Event Details</vt:lpstr>
      <vt:lpstr>Event Overview Stats</vt:lpstr>
      <vt:lpstr>Event Description</vt:lpstr>
      <vt:lpstr>Planning Checklists</vt:lpstr>
      <vt:lpstr>Prep Checklist</vt:lpstr>
      <vt:lpstr>Day-Of Event Checklist</vt:lpstr>
      <vt:lpstr>Supplies</vt:lpstr>
      <vt:lpstr>Supplies</vt:lpstr>
      <vt:lpstr>Misc.</vt:lpstr>
      <vt:lpstr>Notes/Special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Organize event title</dc:title>
  <dc:creator>Alissa Mullin</dc:creator>
  <cp:lastModifiedBy>Dominik Konkolewicz</cp:lastModifiedBy>
  <cp:revision>24</cp:revision>
  <dcterms:created xsi:type="dcterms:W3CDTF">2021-04-02T23:15:30Z</dcterms:created>
  <dcterms:modified xsi:type="dcterms:W3CDTF">2021-07-14T01:43:25Z</dcterms:modified>
</cp:coreProperties>
</file>