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9"/>
  </p:notesMasterIdLst>
  <p:sldIdLst>
    <p:sldId id="274" r:id="rId2"/>
    <p:sldId id="275" r:id="rId3"/>
    <p:sldId id="276" r:id="rId4"/>
    <p:sldId id="280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rner, Liz" initials="SL" lastIdx="7" clrIdx="0">
    <p:extLst>
      <p:ext uri="{19B8F6BF-5375-455C-9EA6-DF929625EA0E}">
        <p15:presenceInfo xmlns:p15="http://schemas.microsoft.com/office/powerpoint/2012/main" userId="Sterner, L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DB14C-D61A-4AC5-91B0-0C305FD1DA33}" v="9" dt="2022-08-01T21:35:53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155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rner, Liz" userId="2dba2460-96c8-4f94-b74b-5679ed122680" providerId="ADAL" clId="{584DB14C-D61A-4AC5-91B0-0C305FD1DA33}"/>
    <pc:docChg chg="modSld">
      <pc:chgData name="Sterner, Liz" userId="2dba2460-96c8-4f94-b74b-5679ed122680" providerId="ADAL" clId="{584DB14C-D61A-4AC5-91B0-0C305FD1DA33}" dt="2022-08-01T21:35:53.152" v="8"/>
      <pc:docMkLst>
        <pc:docMk/>
      </pc:docMkLst>
      <pc:sldChg chg="addSp modSp">
        <pc:chgData name="Sterner, Liz" userId="2dba2460-96c8-4f94-b74b-5679ed122680" providerId="ADAL" clId="{584DB14C-D61A-4AC5-91B0-0C305FD1DA33}" dt="2022-08-01T21:23:02.092" v="0"/>
        <pc:sldMkLst>
          <pc:docMk/>
          <pc:sldMk cId="2083371506" sldId="274"/>
        </pc:sldMkLst>
        <pc:picChg chg="add mod">
          <ac:chgData name="Sterner, Liz" userId="2dba2460-96c8-4f94-b74b-5679ed122680" providerId="ADAL" clId="{584DB14C-D61A-4AC5-91B0-0C305FD1DA33}" dt="2022-08-01T21:23:02.092" v="0"/>
          <ac:picMkLst>
            <pc:docMk/>
            <pc:sldMk cId="2083371506" sldId="274"/>
            <ac:picMk id="3" creationId="{4F2E3EFF-0845-460B-B232-36CEC355BD79}"/>
          </ac:picMkLst>
        </pc:picChg>
      </pc:sldChg>
      <pc:sldChg chg="addSp delSp modSp modTransition modAnim">
        <pc:chgData name="Sterner, Liz" userId="2dba2460-96c8-4f94-b74b-5679ed122680" providerId="ADAL" clId="{584DB14C-D61A-4AC5-91B0-0C305FD1DA33}" dt="2022-08-01T21:24:48.872" v="3"/>
        <pc:sldMkLst>
          <pc:docMk/>
          <pc:sldMk cId="980842733" sldId="275"/>
        </pc:sldMkLst>
        <pc:picChg chg="add del mod">
          <ac:chgData name="Sterner, Liz" userId="2dba2460-96c8-4f94-b74b-5679ed122680" providerId="ADAL" clId="{584DB14C-D61A-4AC5-91B0-0C305FD1DA33}" dt="2022-08-01T21:23:55.714" v="2"/>
          <ac:picMkLst>
            <pc:docMk/>
            <pc:sldMk cId="980842733" sldId="275"/>
            <ac:picMk id="5" creationId="{79A222B1-2E70-43EC-8205-3D23849DE6D7}"/>
          </ac:picMkLst>
        </pc:picChg>
        <pc:picChg chg="add mod">
          <ac:chgData name="Sterner, Liz" userId="2dba2460-96c8-4f94-b74b-5679ed122680" providerId="ADAL" clId="{584DB14C-D61A-4AC5-91B0-0C305FD1DA33}" dt="2022-08-01T21:24:48.872" v="3"/>
          <ac:picMkLst>
            <pc:docMk/>
            <pc:sldMk cId="980842733" sldId="275"/>
            <ac:picMk id="9" creationId="{DBE89EEC-58E1-4F2B-A2E9-FFA35B1F66F7}"/>
          </ac:picMkLst>
        </pc:picChg>
      </pc:sldChg>
      <pc:sldChg chg="addSp modSp">
        <pc:chgData name="Sterner, Liz" userId="2dba2460-96c8-4f94-b74b-5679ed122680" providerId="ADAL" clId="{584DB14C-D61A-4AC5-91B0-0C305FD1DA33}" dt="2022-08-01T21:26:40.088" v="4"/>
        <pc:sldMkLst>
          <pc:docMk/>
          <pc:sldMk cId="2668006062" sldId="276"/>
        </pc:sldMkLst>
        <pc:picChg chg="add mod">
          <ac:chgData name="Sterner, Liz" userId="2dba2460-96c8-4f94-b74b-5679ed122680" providerId="ADAL" clId="{584DB14C-D61A-4AC5-91B0-0C305FD1DA33}" dt="2022-08-01T21:26:40.088" v="4"/>
          <ac:picMkLst>
            <pc:docMk/>
            <pc:sldMk cId="2668006062" sldId="276"/>
            <ac:picMk id="6" creationId="{036A35C7-4D1D-4DA1-A146-CBFCCDE9C32B}"/>
          </ac:picMkLst>
        </pc:picChg>
      </pc:sldChg>
      <pc:sldChg chg="addSp modSp">
        <pc:chgData name="Sterner, Liz" userId="2dba2460-96c8-4f94-b74b-5679ed122680" providerId="ADAL" clId="{584DB14C-D61A-4AC5-91B0-0C305FD1DA33}" dt="2022-08-01T21:31:51.668" v="6"/>
        <pc:sldMkLst>
          <pc:docMk/>
          <pc:sldMk cId="2091736707" sldId="277"/>
        </pc:sldMkLst>
        <pc:picChg chg="add mod">
          <ac:chgData name="Sterner, Liz" userId="2dba2460-96c8-4f94-b74b-5679ed122680" providerId="ADAL" clId="{584DB14C-D61A-4AC5-91B0-0C305FD1DA33}" dt="2022-08-01T21:31:51.668" v="6"/>
          <ac:picMkLst>
            <pc:docMk/>
            <pc:sldMk cId="2091736707" sldId="277"/>
            <ac:picMk id="5" creationId="{03BC77BE-487D-4272-B442-8A9E95F9A477}"/>
          </ac:picMkLst>
        </pc:picChg>
      </pc:sldChg>
      <pc:sldChg chg="addSp modSp">
        <pc:chgData name="Sterner, Liz" userId="2dba2460-96c8-4f94-b74b-5679ed122680" providerId="ADAL" clId="{584DB14C-D61A-4AC5-91B0-0C305FD1DA33}" dt="2022-08-01T21:34:03.644" v="7"/>
        <pc:sldMkLst>
          <pc:docMk/>
          <pc:sldMk cId="2182230946" sldId="278"/>
        </pc:sldMkLst>
        <pc:picChg chg="add mod">
          <ac:chgData name="Sterner, Liz" userId="2dba2460-96c8-4f94-b74b-5679ed122680" providerId="ADAL" clId="{584DB14C-D61A-4AC5-91B0-0C305FD1DA33}" dt="2022-08-01T21:34:03.644" v="7"/>
          <ac:picMkLst>
            <pc:docMk/>
            <pc:sldMk cId="2182230946" sldId="278"/>
            <ac:picMk id="5" creationId="{476C765D-6072-4FE5-8481-41497A9B15B4}"/>
          </ac:picMkLst>
        </pc:picChg>
      </pc:sldChg>
      <pc:sldChg chg="addSp modSp">
        <pc:chgData name="Sterner, Liz" userId="2dba2460-96c8-4f94-b74b-5679ed122680" providerId="ADAL" clId="{584DB14C-D61A-4AC5-91B0-0C305FD1DA33}" dt="2022-08-01T21:35:53.152" v="8"/>
        <pc:sldMkLst>
          <pc:docMk/>
          <pc:sldMk cId="1139301850" sldId="279"/>
        </pc:sldMkLst>
        <pc:picChg chg="add mod">
          <ac:chgData name="Sterner, Liz" userId="2dba2460-96c8-4f94-b74b-5679ed122680" providerId="ADAL" clId="{584DB14C-D61A-4AC5-91B0-0C305FD1DA33}" dt="2022-08-01T21:35:53.152" v="8"/>
          <ac:picMkLst>
            <pc:docMk/>
            <pc:sldMk cId="1139301850" sldId="279"/>
            <ac:picMk id="9" creationId="{B954FB17-FABF-4B9F-88D4-B74083F3EF74}"/>
          </ac:picMkLst>
        </pc:picChg>
      </pc:sldChg>
      <pc:sldChg chg="addSp modSp">
        <pc:chgData name="Sterner, Liz" userId="2dba2460-96c8-4f94-b74b-5679ed122680" providerId="ADAL" clId="{584DB14C-D61A-4AC5-91B0-0C305FD1DA33}" dt="2022-08-01T21:29:11.559" v="5"/>
        <pc:sldMkLst>
          <pc:docMk/>
          <pc:sldMk cId="2594922702" sldId="280"/>
        </pc:sldMkLst>
        <pc:picChg chg="add mod">
          <ac:chgData name="Sterner, Liz" userId="2dba2460-96c8-4f94-b74b-5679ed122680" providerId="ADAL" clId="{584DB14C-D61A-4AC5-91B0-0C305FD1DA33}" dt="2022-08-01T21:29:11.559" v="5"/>
          <ac:picMkLst>
            <pc:docMk/>
            <pc:sldMk cId="2594922702" sldId="280"/>
            <ac:picMk id="5" creationId="{40C65499-E9D5-4CF9-99BE-10730BFA70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EFC9D-1D96-4F76-8527-7AD1F59AA05B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CEDB-3064-48E4-95E9-37987919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5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CEDB-3064-48E4-95E9-379879196C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66750"/>
            <a:ext cx="8001000" cy="2305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096000"/>
            <a:ext cx="8001000" cy="609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58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82563"/>
            <a:ext cx="2114550" cy="614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82563"/>
            <a:ext cx="6191250" cy="614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6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31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600" y="1066800"/>
            <a:ext cx="872884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608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28600" y="1066800"/>
            <a:ext cx="872884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" y="1066800"/>
            <a:ext cx="872884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2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619217" y="152400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683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3817938" y="6867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Macromolecular Alliance for Community Resources and Outreach</a:t>
            </a:r>
          </a:p>
        </p:txBody>
      </p:sp>
      <p:sp>
        <p:nvSpPr>
          <p:cNvPr id="2668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341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1BB3E13-76A8-4021-94F8-390A6ECB5DC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421DF-FD66-4CEF-8F2E-36833480EC5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24702"/>
            <a:ext cx="612648" cy="859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1B2AF-F79A-4068-B237-6527B048D226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59664" y="523970"/>
            <a:ext cx="1115568" cy="62468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FE773-4A00-46ED-8E16-38F4CB0661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592" y="170671"/>
            <a:ext cx="1611008" cy="33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6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Polymer Characterization:</a:t>
            </a:r>
            <a:br>
              <a:rPr lang="en-US" dirty="0"/>
            </a:br>
            <a:r>
              <a:rPr lang="en-US" dirty="0"/>
              <a:t>Fourier Transform Infrared Spectroscopy (FTIR)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F2E3EFF-0845-460B-B232-36CEC355B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7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42"/>
    </mc:Choice>
    <mc:Fallback>
      <p:transition spd="slow" advTm="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FTIR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B3E13-76A8-4021-94F8-390A6ECB5DC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0" y="3841664"/>
            <a:ext cx="6593753" cy="2692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7833" y="3920359"/>
            <a:ext cx="23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Blue: </a:t>
            </a:r>
            <a:r>
              <a:rPr lang="en-US" dirty="0"/>
              <a:t>weak band (80 -100 % trans.)</a:t>
            </a:r>
          </a:p>
          <a:p>
            <a:r>
              <a:rPr lang="en-US" dirty="0">
                <a:solidFill>
                  <a:srgbClr val="00B050"/>
                </a:solidFill>
              </a:rPr>
              <a:t>Green:</a:t>
            </a:r>
            <a:r>
              <a:rPr lang="en-US" dirty="0"/>
              <a:t> medium band (50-80 % trans.)</a:t>
            </a:r>
          </a:p>
          <a:p>
            <a:r>
              <a:rPr lang="en-US" dirty="0">
                <a:solidFill>
                  <a:srgbClr val="FF0000"/>
                </a:solidFill>
              </a:rPr>
              <a:t>Red:</a:t>
            </a:r>
            <a:r>
              <a:rPr lang="en-US" dirty="0"/>
              <a:t> strong band (0-50 % trans.)</a:t>
            </a:r>
          </a:p>
          <a:p>
            <a:r>
              <a:rPr lang="en-US" dirty="0"/>
              <a:t>*: Above 3000 indicates phenyl 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36" y="3472332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Common FTIR Bands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131" y="1320206"/>
            <a:ext cx="8807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Covalent bonds absorb IR wavelengths, causing bond vibrations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“Band” = absorbed IR signature in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Band placement and band strength are characteristic of particular bonds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BE89EEC-58E1-4F2B-A2E9-FFA35B1F6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4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92"/>
    </mc:Choice>
    <mc:Fallback>
      <p:transition spd="slow" advTm="47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588" x="58738" y="2379663"/>
          <p14:tracePt t="11596" x="85725" y="2430463"/>
          <p14:tracePt t="11604" x="101600" y="2463800"/>
          <p14:tracePt t="11611" x="111125" y="2473325"/>
          <p14:tracePt t="11618" x="127000" y="2498725"/>
          <p14:tracePt t="11627" x="136525" y="2524125"/>
          <p14:tracePt t="11634" x="144463" y="2549525"/>
          <p14:tracePt t="11643" x="161925" y="2574925"/>
          <p14:tracePt t="11650" x="177800" y="2592388"/>
          <p14:tracePt t="11658" x="203200" y="2633663"/>
          <p14:tracePt t="11666" x="230188" y="2668588"/>
          <p14:tracePt t="11674" x="246063" y="2701925"/>
          <p14:tracePt t="11680" x="271463" y="2752725"/>
          <p14:tracePt t="11688" x="306388" y="2787650"/>
          <p14:tracePt t="11696" x="322263" y="2846388"/>
          <p14:tracePt t="11704" x="357188" y="2897188"/>
          <p14:tracePt t="11712" x="390525" y="2922588"/>
          <p14:tracePt t="11721" x="415925" y="2940050"/>
          <p14:tracePt t="11729" x="441325" y="2957513"/>
          <p14:tracePt t="11737" x="450850" y="2965450"/>
          <p14:tracePt t="11747" x="458788" y="2982913"/>
          <p14:tracePt t="11750" x="476250" y="3008313"/>
          <p14:tracePt t="11760" x="501650" y="3025775"/>
          <p14:tracePt t="11767" x="534988" y="3067050"/>
          <p14:tracePt t="11775" x="577850" y="3101975"/>
          <p14:tracePt t="11783" x="611188" y="3144838"/>
          <p14:tracePt t="11791" x="654050" y="3186113"/>
          <p14:tracePt t="11798" x="679450" y="3203575"/>
          <p14:tracePt t="11807" x="696913" y="3246438"/>
          <p14:tracePt t="11814" x="714375" y="3263900"/>
          <p14:tracePt t="11820" x="722313" y="3297238"/>
          <p14:tracePt t="11829" x="722313" y="3330575"/>
          <p14:tracePt t="11837" x="722313" y="3355975"/>
          <p14:tracePt t="11846" x="722313" y="3382963"/>
          <p14:tracePt t="11853" x="722313" y="3416300"/>
          <p14:tracePt t="11861" x="722313" y="3467100"/>
          <p14:tracePt t="11869" x="730250" y="3543300"/>
          <p14:tracePt t="11878" x="739775" y="3629025"/>
          <p14:tracePt t="11883" x="747713" y="3713163"/>
          <p14:tracePt t="11891" x="765175" y="3773488"/>
          <p14:tracePt t="11899" x="765175" y="3806825"/>
          <p14:tracePt t="11907" x="765175" y="3841750"/>
          <p14:tracePt t="11915" x="765175" y="3867150"/>
          <p14:tracePt t="11923" x="765175" y="3883025"/>
          <p14:tracePt t="11931" x="765175" y="3908425"/>
          <p14:tracePt t="11939" x="765175" y="3935413"/>
          <p14:tracePt t="11947" x="765175" y="3960813"/>
          <p14:tracePt t="11953" x="755650" y="3994150"/>
          <p14:tracePt t="11964" x="747713" y="4027488"/>
          <p14:tracePt t="11968" x="739775" y="4052888"/>
          <p14:tracePt t="11977" x="739775" y="4079875"/>
          <p14:tracePt t="11984" x="739775" y="4087813"/>
          <p14:tracePt t="11995" x="739775" y="4105275"/>
          <p14:tracePt t="12009" x="730250" y="4121150"/>
          <p14:tracePt t="12016" x="730250" y="4130675"/>
          <p14:tracePt t="12031" x="730250" y="4146550"/>
          <p14:tracePt t="12039" x="722313" y="4156075"/>
          <p14:tracePt t="12047" x="722313" y="4164013"/>
          <p14:tracePt t="12055" x="722313" y="4181475"/>
          <p14:tracePt t="12063" x="722313" y="4197350"/>
          <p14:tracePt t="12071" x="722313" y="4224338"/>
          <p14:tracePt t="12079" x="722313" y="4249738"/>
          <p14:tracePt t="12085" x="722313" y="4257675"/>
          <p14:tracePt t="12096" x="722313" y="4275138"/>
          <p14:tracePt t="12101" x="722313" y="4283075"/>
          <p14:tracePt t="12111" x="722313" y="4291013"/>
          <p14:tracePt t="12117" x="722313" y="4316413"/>
          <p14:tracePt t="12125" x="722313" y="4341813"/>
          <p14:tracePt t="12133" x="722313" y="4368800"/>
          <p14:tracePt t="12140" x="722313" y="4394200"/>
          <p14:tracePt t="12148" x="722313" y="4419600"/>
          <p14:tracePt t="12154" x="722313" y="4427538"/>
          <p14:tracePt t="12163" x="722313" y="4445000"/>
          <p14:tracePt t="12170" x="722313" y="4460875"/>
          <p14:tracePt t="12179" x="722313" y="4470400"/>
          <p14:tracePt t="12185" x="722313" y="4495800"/>
          <p14:tracePt t="12195" x="722313" y="4513263"/>
          <p14:tracePt t="12202" x="722313" y="4521200"/>
          <p14:tracePt t="12210" x="722313" y="4529138"/>
          <p14:tracePt t="12217" x="714375" y="4538663"/>
          <p14:tracePt t="12224" x="714375" y="4546600"/>
          <p14:tracePt t="12232" x="714375" y="4554538"/>
          <p14:tracePt t="12239" x="714375" y="4564063"/>
          <p14:tracePt t="12248" x="714375" y="4572000"/>
          <p14:tracePt t="12256" x="714375" y="4579938"/>
          <p14:tracePt t="12264" x="714375" y="4597400"/>
          <p14:tracePt t="12272" x="704850" y="4622800"/>
          <p14:tracePt t="12286" x="704850" y="4640263"/>
          <p14:tracePt t="12294" x="696913" y="4665663"/>
          <p14:tracePt t="12302" x="688975" y="4683125"/>
          <p14:tracePt t="12310" x="688975" y="4699000"/>
          <p14:tracePt t="12318" x="688975" y="4724400"/>
          <p14:tracePt t="12326" x="688975" y="4733925"/>
          <p14:tracePt t="12334" x="688975" y="4759325"/>
          <p14:tracePt t="12343" x="688975" y="4784725"/>
          <p14:tracePt t="12350" x="688975" y="4792663"/>
          <p14:tracePt t="12356" x="688975" y="4810125"/>
          <p14:tracePt t="12364" x="688975" y="4818063"/>
          <p14:tracePt t="12380" x="688975" y="4835525"/>
          <p14:tracePt t="12388" x="679450" y="4835525"/>
          <p14:tracePt t="12396" x="679450" y="4852988"/>
          <p14:tracePt t="12405" x="679450" y="4868863"/>
          <p14:tracePt t="12413" x="679450" y="4886325"/>
          <p14:tracePt t="12419" x="671513" y="4903788"/>
          <p14:tracePt t="12429" x="671513" y="4929188"/>
          <p14:tracePt t="12435" x="663575" y="4937125"/>
          <p14:tracePt t="12444" x="663575" y="4954588"/>
          <p14:tracePt t="12451" x="654050" y="4979988"/>
          <p14:tracePt t="12459" x="654050" y="4987925"/>
          <p14:tracePt t="12467" x="654050" y="5013325"/>
          <p14:tracePt t="12475" x="646113" y="5030788"/>
          <p14:tracePt t="12483" x="636588" y="5056188"/>
          <p14:tracePt t="12489" x="628650" y="5073650"/>
          <p14:tracePt t="12497" x="620713" y="5099050"/>
          <p14:tracePt t="12505" x="611188" y="5124450"/>
          <p14:tracePt t="12516" x="611188" y="5149850"/>
          <p14:tracePt t="12521" x="603250" y="5167313"/>
          <p14:tracePt t="12529" x="595313" y="5183188"/>
          <p14:tracePt t="12537" x="585788" y="5200650"/>
          <p14:tracePt t="12545" x="577850" y="5200650"/>
          <p14:tracePt t="12553" x="577850" y="5208588"/>
          <p14:tracePt t="12559" x="577850" y="5226050"/>
          <p14:tracePt t="12575" x="569913" y="5243513"/>
          <p14:tracePt t="12583" x="569913" y="5251450"/>
          <p14:tracePt t="12599" x="569913" y="5260975"/>
          <p14:tracePt t="12607" x="560388" y="5268913"/>
          <p14:tracePt t="12630" x="560388" y="5294313"/>
          <p14:tracePt t="12637" x="552450" y="5319713"/>
          <p14:tracePt t="12645" x="552450" y="5337175"/>
          <p14:tracePt t="12653" x="552450" y="5345113"/>
          <p14:tracePt t="12661" x="552450" y="5353050"/>
          <p14:tracePt t="12668" x="552450" y="5362575"/>
          <p14:tracePt t="12678" x="552450" y="5370513"/>
          <p14:tracePt t="12685" x="552450" y="5380038"/>
          <p14:tracePt t="12699" x="552450" y="5387975"/>
          <p14:tracePt t="12707" x="552450" y="5405438"/>
          <p14:tracePt t="12723" x="552450" y="5413375"/>
          <p14:tracePt t="12731" x="552450" y="5421313"/>
          <p14:tracePt t="12738" x="552450" y="5430838"/>
          <p14:tracePt t="12747" x="552450" y="5438775"/>
          <p14:tracePt t="12754" x="560388" y="5446713"/>
          <p14:tracePt t="12762" x="560388" y="5456238"/>
          <p14:tracePt t="12768" x="560388" y="5464175"/>
          <p14:tracePt t="12776" x="560388" y="5472113"/>
          <p14:tracePt t="12800" x="560388" y="5481638"/>
          <p14:tracePt t="12808" x="560388" y="5489575"/>
          <p14:tracePt t="12817" x="560388" y="5497513"/>
          <p14:tracePt t="12823" x="560388" y="5514975"/>
          <p14:tracePt t="12830" x="560388" y="5540375"/>
          <p14:tracePt t="12838" x="560388" y="5549900"/>
          <p14:tracePt t="12846" x="560388" y="5575300"/>
          <p14:tracePt t="12854" x="560388" y="5591175"/>
          <p14:tracePt t="12862" x="560388" y="5616575"/>
          <p14:tracePt t="12870" x="560388" y="5634038"/>
          <p14:tracePt t="12879" x="560388" y="5641975"/>
          <p14:tracePt t="12887" x="560388" y="5668963"/>
          <p14:tracePt t="12894" x="560388" y="5684838"/>
          <p14:tracePt t="12901" x="560388" y="5694363"/>
          <p14:tracePt t="12909" x="560388" y="5710238"/>
          <p14:tracePt t="12917" x="560388" y="5719763"/>
          <p14:tracePt t="12925" x="552450" y="5745163"/>
          <p14:tracePt t="12933" x="544513" y="5770563"/>
          <p14:tracePt t="12941" x="534988" y="5795963"/>
          <p14:tracePt t="12948" x="534988" y="5813425"/>
          <p14:tracePt t="12955" x="527050" y="5829300"/>
          <p14:tracePt t="12964" x="519113" y="5838825"/>
          <p14:tracePt t="12971" x="519113" y="5846763"/>
          <p14:tracePt t="12987" x="519113" y="5854700"/>
          <p14:tracePt t="12995" x="519113" y="5864225"/>
          <p14:tracePt t="13003" x="509588" y="5864225"/>
          <p14:tracePt t="13011" x="509588" y="5872163"/>
          <p14:tracePt t="13019" x="501650" y="5880100"/>
          <p14:tracePt t="13025" x="501650" y="5889625"/>
          <p14:tracePt t="13033" x="501650" y="5897563"/>
          <p14:tracePt t="13041" x="501650" y="5915025"/>
          <p14:tracePt t="13057" x="501650" y="5940425"/>
          <p14:tracePt t="13065" x="501650" y="5948363"/>
          <p14:tracePt t="13074" x="501650" y="5965825"/>
          <p14:tracePt t="13081" x="501650" y="5983288"/>
          <p14:tracePt t="13089" x="501650" y="5991225"/>
          <p14:tracePt t="13095" x="501650" y="6008688"/>
          <p14:tracePt t="13102" x="501650" y="6016625"/>
          <p14:tracePt t="13112" x="501650" y="6042025"/>
          <p14:tracePt t="13119" x="501650" y="6059488"/>
          <p14:tracePt t="13128" x="501650" y="6067425"/>
          <p14:tracePt t="13135" x="501650" y="6084888"/>
          <p14:tracePt t="13144" x="509588" y="6092825"/>
          <p14:tracePt t="13157" x="519113" y="6102350"/>
          <p14:tracePt t="13181" x="519113" y="6110288"/>
          <p14:tracePt t="13229" x="519113" y="6118225"/>
          <p14:tracePt t="13235" x="527050" y="6118225"/>
          <p14:tracePt t="13244" x="534988" y="6127750"/>
          <p14:tracePt t="13251" x="544513" y="6135688"/>
          <p14:tracePt t="13267" x="552450" y="6135688"/>
          <p14:tracePt t="17580" x="560388" y="6135688"/>
          <p14:tracePt t="17603" x="569913" y="6127750"/>
          <p14:tracePt t="17673" x="577850" y="6127750"/>
          <p14:tracePt t="17690" x="585788" y="6118225"/>
          <p14:tracePt t="17713" x="595313" y="6118225"/>
          <p14:tracePt t="17720" x="603250" y="6118225"/>
          <p14:tracePt t="17797" x="603250" y="6110288"/>
          <p14:tracePt t="17805" x="611188" y="6110288"/>
          <p14:tracePt t="17875" x="620713" y="6110288"/>
          <p14:tracePt t="17915" x="628650" y="6110288"/>
          <p14:tracePt t="17952" x="628650" y="6118225"/>
          <p14:tracePt t="17961" x="628650" y="6127750"/>
          <p14:tracePt t="18023" x="620713" y="6135688"/>
          <p14:tracePt t="18047" x="620713" y="6143625"/>
          <p14:tracePt t="18055" x="611188" y="6153150"/>
          <p14:tracePt t="18077" x="603250" y="6153150"/>
          <p14:tracePt t="18084" x="603250" y="6161088"/>
          <p14:tracePt t="18124" x="611188" y="6161088"/>
          <p14:tracePt t="18138" x="620713" y="6161088"/>
          <p14:tracePt t="18154" x="628650" y="6161088"/>
          <p14:tracePt t="18178" x="636588" y="6161088"/>
          <p14:tracePt t="18187" x="646113" y="6161088"/>
          <p14:tracePt t="18195" x="654050" y="6161088"/>
          <p14:tracePt t="18208" x="671513" y="6161088"/>
          <p14:tracePt t="18217" x="679450" y="6161088"/>
          <p14:tracePt t="18225" x="704850" y="6161088"/>
          <p14:tracePt t="18233" x="730250" y="6161088"/>
          <p14:tracePt t="18241" x="747713" y="6161088"/>
          <p14:tracePt t="18250" x="765175" y="6153150"/>
          <p14:tracePt t="18257" x="790575" y="6153150"/>
          <p14:tracePt t="18266" x="815975" y="6143625"/>
          <p14:tracePt t="18271" x="833438" y="6143625"/>
          <p14:tracePt t="18281" x="866775" y="6135688"/>
          <p14:tracePt t="18287" x="900113" y="6135688"/>
          <p14:tracePt t="18296" x="935038" y="6127750"/>
          <p14:tracePt t="18303" x="968375" y="6118225"/>
          <p14:tracePt t="18311" x="993775" y="6110288"/>
          <p14:tracePt t="18319" x="1028700" y="6110288"/>
          <p14:tracePt t="18327" x="1062038" y="6102350"/>
          <p14:tracePt t="18335" x="1096963" y="6092825"/>
          <p14:tracePt t="18340" x="1130300" y="6092825"/>
          <p14:tracePt t="18348" x="1155700" y="6084888"/>
          <p14:tracePt t="18356" x="1181100" y="6076950"/>
          <p14:tracePt t="18364" x="1206500" y="6067425"/>
          <p14:tracePt t="18373" x="1231900" y="6059488"/>
          <p14:tracePt t="18380" x="1241425" y="6049963"/>
          <p14:tracePt t="18388" x="1266825" y="6042025"/>
          <p14:tracePt t="18396" x="1292225" y="6034088"/>
          <p14:tracePt t="18402" x="1317625" y="6034088"/>
          <p14:tracePt t="18410" x="1343025" y="6024563"/>
          <p14:tracePt t="18418" x="1368425" y="6016625"/>
          <p14:tracePt t="18426" x="1393825" y="6016625"/>
          <p14:tracePt t="18434" x="1427163" y="6016625"/>
          <p14:tracePt t="18442" x="1444625" y="6008688"/>
          <p14:tracePt t="18450" x="1470025" y="6008688"/>
          <p14:tracePt t="18458" x="1487488" y="6008688"/>
          <p14:tracePt t="18464" x="1495425" y="6008688"/>
          <p14:tracePt t="18472" x="1512888" y="6008688"/>
          <p14:tracePt t="18481" x="1520825" y="6008688"/>
          <p14:tracePt t="18488" x="1530350" y="6008688"/>
          <p14:tracePt t="18497" x="1555750" y="6008688"/>
          <p14:tracePt t="18504" x="1571625" y="6008688"/>
          <p14:tracePt t="18513" x="1597025" y="6008688"/>
          <p14:tracePt t="18521" x="1631950" y="5999163"/>
          <p14:tracePt t="18531" x="1665288" y="5991225"/>
          <p14:tracePt t="18535" x="1690688" y="5983288"/>
          <p14:tracePt t="18543" x="1725613" y="5973763"/>
          <p14:tracePt t="18551" x="1758950" y="5973763"/>
          <p14:tracePt t="18559" x="1784350" y="5965825"/>
          <p14:tracePt t="18567" x="1809750" y="5965825"/>
          <p14:tracePt t="18575" x="1827213" y="5965825"/>
          <p14:tracePt t="18583" x="1852613" y="5965825"/>
          <p14:tracePt t="18591" x="1885950" y="5965825"/>
          <p14:tracePt t="18599" x="1911350" y="5965825"/>
          <p14:tracePt t="18605" x="1938338" y="5965825"/>
          <p14:tracePt t="18614" x="1971675" y="5973763"/>
          <p14:tracePt t="18621" x="2005013" y="5983288"/>
          <p14:tracePt t="18630" x="2047875" y="5991225"/>
          <p14:tracePt t="18637" x="2098675" y="5999163"/>
          <p14:tracePt t="18645" x="2149475" y="5999163"/>
          <p14:tracePt t="18653" x="2209800" y="6008688"/>
          <p14:tracePt t="18662" x="2268538" y="6016625"/>
          <p14:tracePt t="18669" x="2319338" y="6024563"/>
          <p14:tracePt t="18675" x="2379663" y="6034088"/>
          <p14:tracePt t="18683" x="2438400" y="6034088"/>
          <p14:tracePt t="18690" x="2498725" y="6049963"/>
          <p14:tracePt t="18699" x="2557463" y="6059488"/>
          <p14:tracePt t="18706" x="2617788" y="6067425"/>
          <p14:tracePt t="18715" x="2686050" y="6076950"/>
          <p14:tracePt t="18722" x="2744788" y="6084888"/>
          <p14:tracePt t="18732" x="2805113" y="6084888"/>
          <p14:tracePt t="18736" x="2863850" y="6102350"/>
          <p14:tracePt t="18744" x="2922588" y="6102350"/>
          <p14:tracePt t="18752" x="2982913" y="6102350"/>
          <p14:tracePt t="18760" x="3033713" y="6102350"/>
          <p14:tracePt t="18768" x="3084513" y="6092825"/>
          <p14:tracePt t="18776" x="3119438" y="6092825"/>
          <p14:tracePt t="18784" x="3144838" y="6084888"/>
          <p14:tracePt t="18792" x="3178175" y="6084888"/>
          <p14:tracePt t="18800" x="3211513" y="6084888"/>
          <p14:tracePt t="18807" x="3246438" y="6084888"/>
          <p14:tracePt t="18815" x="3263900" y="6084888"/>
          <p14:tracePt t="18823" x="3289300" y="6084888"/>
          <p14:tracePt t="18831" x="3314700" y="6084888"/>
          <p14:tracePt t="18838" x="3348038" y="6084888"/>
          <p14:tracePt t="18848" x="3373438" y="6084888"/>
          <p14:tracePt t="18856" x="3408363" y="6084888"/>
          <p14:tracePt t="18863" x="3441700" y="6092825"/>
          <p14:tracePt t="18871" x="3475038" y="6102350"/>
          <p14:tracePt t="18877" x="3517900" y="6102350"/>
          <p14:tracePt t="18885" x="3578225" y="6102350"/>
          <p14:tracePt t="18893" x="3636963" y="6110288"/>
          <p14:tracePt t="18901" x="3679825" y="6127750"/>
          <p14:tracePt t="18909" x="3713163" y="6127750"/>
          <p14:tracePt t="18917" x="3748088" y="6127750"/>
          <p14:tracePt t="18924" x="3781425" y="6135688"/>
          <p14:tracePt t="18932" x="3824288" y="6153150"/>
          <p14:tracePt t="18941" x="3857625" y="6153150"/>
          <p14:tracePt t="18946" x="3892550" y="6161088"/>
          <p14:tracePt t="18955" x="3925888" y="6169025"/>
          <p14:tracePt t="18963" x="3943350" y="6178550"/>
          <p14:tracePt t="18970" x="3976688" y="6186488"/>
          <p14:tracePt t="18980" x="4011613" y="6194425"/>
          <p14:tracePt t="18987" x="4044950" y="6203950"/>
          <p14:tracePt t="18995" x="4079875" y="6211888"/>
          <p14:tracePt t="19003" x="4113213" y="6229350"/>
          <p14:tracePt t="19008" x="4146550" y="6262688"/>
          <p14:tracePt t="19016" x="4206875" y="6280150"/>
          <p14:tracePt t="19025" x="4275138" y="6297613"/>
          <p14:tracePt t="19032" x="4333875" y="6323013"/>
          <p14:tracePt t="19041" x="4394200" y="6338888"/>
          <p14:tracePt t="19051" x="4452938" y="6365875"/>
          <p14:tracePt t="19058" x="4529138" y="6381750"/>
          <p14:tracePt t="19066" x="4589463" y="6391275"/>
          <p14:tracePt t="19073" x="4665663" y="6399213"/>
          <p14:tracePt t="19082" x="4716463" y="6399213"/>
          <p14:tracePt t="19087" x="4775200" y="6416675"/>
          <p14:tracePt t="19095" x="4810125" y="6416675"/>
          <p14:tracePt t="19103" x="4835525" y="6416675"/>
          <p14:tracePt t="19111" x="4860925" y="6416675"/>
          <p14:tracePt t="19119" x="4868863" y="6416675"/>
          <p14:tracePt t="19127" x="4878388" y="6416675"/>
          <p14:tracePt t="19134" x="4886325" y="6416675"/>
          <p14:tracePt t="19499" x="4886325" y="6407150"/>
          <p14:tracePt t="19507" x="4878388" y="6399213"/>
          <p14:tracePt t="19523" x="4868863" y="6399213"/>
          <p14:tracePt t="19531" x="4868863" y="6391275"/>
          <p14:tracePt t="19553" x="4860925" y="6391275"/>
          <p14:tracePt t="24861" x="4860925" y="6381750"/>
          <p14:tracePt t="24885" x="4868863" y="6373813"/>
          <p14:tracePt t="24892" x="4878388" y="6373813"/>
          <p14:tracePt t="24900" x="4886325" y="6365875"/>
          <p14:tracePt t="24908" x="4886325" y="6356350"/>
          <p14:tracePt t="24916" x="4894263" y="6356350"/>
          <p14:tracePt t="24924" x="4903788" y="6356350"/>
          <p14:tracePt t="24938" x="4919663" y="6348413"/>
          <p14:tracePt t="24946" x="4937125" y="6338888"/>
          <p14:tracePt t="24954" x="4954588" y="6338888"/>
          <p14:tracePt t="24962" x="4979988" y="6330950"/>
          <p14:tracePt t="24970" x="5005388" y="6330950"/>
          <p14:tracePt t="24979" x="5022850" y="6323013"/>
          <p14:tracePt t="24987" x="5048250" y="6313488"/>
          <p14:tracePt t="24993" x="5081588" y="6313488"/>
          <p14:tracePt t="25002" x="5116513" y="6305550"/>
          <p14:tracePt t="25009" x="5149850" y="6305550"/>
          <p14:tracePt t="25019" x="5175250" y="6305550"/>
          <p14:tracePt t="25025" x="5218113" y="6305550"/>
          <p14:tracePt t="25033" x="5251450" y="6305550"/>
          <p14:tracePt t="25041" x="5302250" y="6297613"/>
          <p14:tracePt t="25049" x="5353050" y="6297613"/>
          <p14:tracePt t="25057" x="5380038" y="6297613"/>
          <p14:tracePt t="25063" x="5413375" y="6305550"/>
          <p14:tracePt t="25071" x="5446713" y="6313488"/>
          <p14:tracePt t="25079" x="5481638" y="6323013"/>
          <p14:tracePt t="25086" x="5507038" y="6323013"/>
          <p14:tracePt t="25095" x="5524500" y="6330950"/>
          <p14:tracePt t="25103" x="5549900" y="6338888"/>
          <p14:tracePt t="25111" x="5575300" y="6348413"/>
          <p14:tracePt t="25118" x="5600700" y="6348413"/>
          <p14:tracePt t="25127" x="5616575" y="6348413"/>
          <p14:tracePt t="25134" x="5641975" y="6348413"/>
          <p14:tracePt t="25141" x="5659438" y="6348413"/>
          <p14:tracePt t="25157" x="5668963" y="6348413"/>
          <p14:tracePt t="25168" x="5676900" y="6348413"/>
          <p14:tracePt t="25180" x="5684838" y="6348413"/>
          <p14:tracePt t="25189" x="5702300" y="6348413"/>
          <p14:tracePt t="25194" x="5702300" y="6356350"/>
          <p14:tracePt t="25203" x="5727700" y="6356350"/>
          <p14:tracePt t="25211" x="5745163" y="6356350"/>
          <p14:tracePt t="25221" x="5770563" y="6356350"/>
          <p14:tracePt t="25226" x="5795963" y="6356350"/>
          <p14:tracePt t="25234" x="5821363" y="6356350"/>
          <p14:tracePt t="25242" x="5829300" y="6348413"/>
          <p14:tracePt t="25250" x="5838825" y="6348413"/>
          <p14:tracePt t="25256" x="5846763" y="6348413"/>
          <p14:tracePt t="31367" x="5846763" y="6338888"/>
          <p14:tracePt t="31375" x="5872163" y="6323013"/>
          <p14:tracePt t="31383" x="5897563" y="6297613"/>
          <p14:tracePt t="31391" x="5915025" y="6280150"/>
          <p14:tracePt t="31400" x="5922963" y="6262688"/>
          <p14:tracePt t="31407" x="5940425" y="6246813"/>
          <p14:tracePt t="31413" x="5948363" y="6237288"/>
          <p14:tracePt t="31421" x="5957888" y="6221413"/>
          <p14:tracePt t="31429" x="5965825" y="6211888"/>
          <p14:tracePt t="31437" x="5965825" y="6203950"/>
          <p14:tracePt t="31445" x="5973763" y="6178550"/>
          <p14:tracePt t="31455" x="5983288" y="6161088"/>
          <p14:tracePt t="31462" x="5991225" y="6153150"/>
          <p14:tracePt t="31469" x="5991225" y="6143625"/>
          <p14:tracePt t="31474" x="5999163" y="6135688"/>
          <p14:tracePt t="31484" x="5999163" y="6127750"/>
          <p14:tracePt t="31490" x="6008688" y="6118225"/>
          <p14:tracePt t="31500" x="6016625" y="6110288"/>
          <p14:tracePt t="31507" x="6024563" y="6102350"/>
          <p14:tracePt t="31515" x="6024563" y="6084888"/>
          <p14:tracePt t="31523" x="6034088" y="6059488"/>
          <p14:tracePt t="31531" x="6049963" y="6034088"/>
          <p14:tracePt t="31538" x="6059488" y="6016625"/>
          <p14:tracePt t="31545" x="6067425" y="5991225"/>
          <p14:tracePt t="31555" x="6076950" y="5983288"/>
          <p14:tracePt t="31561" x="6076950" y="5973763"/>
          <p14:tracePt t="31569" x="6084888" y="5973763"/>
          <p14:tracePt t="31577" x="6084888" y="5965825"/>
          <p14:tracePt t="31676" x="6084888" y="5957888"/>
          <p14:tracePt t="31692" x="6084888" y="5948363"/>
          <p14:tracePt t="31997" x="6084888" y="5940425"/>
          <p14:tracePt t="32013" x="6076950" y="5922963"/>
          <p14:tracePt t="32019" x="6067425" y="5915025"/>
          <p14:tracePt t="32027" x="6059488" y="5897563"/>
          <p14:tracePt t="32035" x="6059488" y="5872163"/>
          <p14:tracePt t="32043" x="6042025" y="5846763"/>
          <p14:tracePt t="32054" x="6016625" y="5821363"/>
          <p14:tracePt t="32059" x="5991225" y="5803900"/>
          <p14:tracePt t="32068" x="5965825" y="5788025"/>
          <p14:tracePt t="32085" x="5905500" y="5735638"/>
          <p14:tracePt t="32089" x="5872163" y="5719763"/>
          <p14:tracePt t="32096" x="5838825" y="5694363"/>
          <p14:tracePt t="32104" x="5795963" y="5668963"/>
          <p14:tracePt t="32112" x="5745163" y="5626100"/>
          <p14:tracePt t="32122" x="5710238" y="5600700"/>
          <p14:tracePt t="32128" x="5668963" y="5565775"/>
          <p14:tracePt t="32137" x="5634038" y="5540375"/>
          <p14:tracePt t="32144" x="5600700" y="5514975"/>
          <p14:tracePt t="32151" x="5575300" y="5489575"/>
          <p14:tracePt t="32158" x="5557838" y="5472113"/>
          <p14:tracePt t="32167" x="5540375" y="5456238"/>
          <p14:tracePt t="32174" x="5540375" y="5446713"/>
          <p14:tracePt t="32183" x="5532438" y="5438775"/>
          <p14:tracePt t="32190" x="5524500" y="5430838"/>
          <p14:tracePt t="32307" x="5514975" y="5413375"/>
          <p14:tracePt t="32315" x="5514975" y="5405438"/>
          <p14:tracePt t="32541" x="5507038" y="5405438"/>
          <p14:tracePt t="32550" x="5497513" y="5413375"/>
          <p14:tracePt t="32557" x="5489575" y="5413375"/>
          <p14:tracePt t="32658" x="5481638" y="5421313"/>
          <p14:tracePt t="32673" x="5472113" y="5421313"/>
          <p14:tracePt t="32681" x="5446713" y="5421313"/>
          <p14:tracePt t="32689" x="5421313" y="5421313"/>
          <p14:tracePt t="32697" x="5395913" y="5421313"/>
          <p14:tracePt t="32704" x="5353050" y="5421313"/>
          <p14:tracePt t="32711" x="5319713" y="5421313"/>
          <p14:tracePt t="32721" x="5286375" y="5430838"/>
          <p14:tracePt t="32727" x="5251450" y="5430838"/>
          <p14:tracePt t="32737" x="5226050" y="5430838"/>
          <p14:tracePt t="32743" x="5192713" y="5430838"/>
          <p14:tracePt t="32753" x="5167313" y="5430838"/>
          <p14:tracePt t="32759" x="5157788" y="5430838"/>
          <p14:tracePt t="32767" x="5149850" y="5430838"/>
          <p14:tracePt t="32773" x="5141913" y="5430838"/>
          <p14:tracePt t="32829" x="5132388" y="5430838"/>
          <p14:tracePt t="32843" x="5116513" y="5430838"/>
          <p14:tracePt t="32852" x="5091113" y="5430838"/>
          <p14:tracePt t="32859" x="5073650" y="5430838"/>
          <p14:tracePt t="32869" x="5056188" y="5430838"/>
          <p14:tracePt t="32875" x="5048250" y="5430838"/>
          <p14:tracePt t="32884" x="5038725" y="5430838"/>
          <p14:tracePt t="32890" x="5030788" y="5421313"/>
          <p14:tracePt t="32899" x="5022850" y="5421313"/>
          <p14:tracePt t="32905" x="5022850" y="5413375"/>
          <p14:tracePt t="32929" x="5013325" y="5413375"/>
          <p14:tracePt t="33566" x="5005388" y="5413375"/>
          <p14:tracePt t="34701" x="4979988" y="5405438"/>
          <p14:tracePt t="34709" x="4946650" y="5380038"/>
          <p14:tracePt t="34717" x="4911725" y="5353050"/>
          <p14:tracePt t="34725" x="4868863" y="5327650"/>
          <p14:tracePt t="34733" x="4818063" y="5294313"/>
          <p14:tracePt t="34741" x="4775200" y="5268913"/>
          <p14:tracePt t="34747" x="4708525" y="5226050"/>
          <p14:tracePt t="34757" x="4648200" y="5192713"/>
          <p14:tracePt t="34763" x="4597400" y="5175250"/>
          <p14:tracePt t="34773" x="4538663" y="5167313"/>
          <p14:tracePt t="34779" x="4478338" y="5157788"/>
          <p14:tracePt t="34786" x="4419600" y="5141913"/>
          <p14:tracePt t="34795" x="4351338" y="5141913"/>
          <p14:tracePt t="34804" x="4265613" y="5141913"/>
          <p14:tracePt t="34811" x="4181475" y="5141913"/>
          <p14:tracePt t="34817" x="4087813" y="5149850"/>
          <p14:tracePt t="34824" x="4002088" y="5157788"/>
          <p14:tracePt t="34833" x="3900488" y="5167313"/>
          <p14:tracePt t="34840" x="3806825" y="5183188"/>
          <p14:tracePt t="34849" x="3705225" y="5183188"/>
          <p14:tracePt t="34857" x="3594100" y="5183188"/>
          <p14:tracePt t="34865" x="3467100" y="5183188"/>
          <p14:tracePt t="34873" x="3322638" y="5183188"/>
          <p14:tracePt t="34881" x="3186113" y="5192713"/>
          <p14:tracePt t="34887" x="3051175" y="5200650"/>
          <p14:tracePt t="34895" x="2940050" y="5226050"/>
          <p14:tracePt t="34904" x="2855913" y="5235575"/>
          <p14:tracePt t="34911" x="2770188" y="5251450"/>
          <p14:tracePt t="34920" x="2693988" y="5260975"/>
          <p14:tracePt t="34927" x="2608263" y="5268913"/>
          <p14:tracePt t="34937" x="2532063" y="5276850"/>
          <p14:tracePt t="34943" x="2455863" y="5294313"/>
          <p14:tracePt t="34949" x="2397125" y="5302250"/>
          <p14:tracePt t="34957" x="2336800" y="5311775"/>
          <p14:tracePt t="34965" x="2293938" y="5319713"/>
          <p14:tracePt t="34973" x="2252663" y="5327650"/>
          <p14:tracePt t="34981" x="2200275" y="5327650"/>
          <p14:tracePt t="34989" x="2184400" y="5337175"/>
          <p14:tracePt t="34997" x="2166938" y="5337175"/>
          <p14:tracePt t="35004" x="2159000" y="5345113"/>
          <p14:tracePt t="35043" x="2174875" y="5345113"/>
          <p14:tracePt t="35051" x="2192338" y="5337175"/>
          <p14:tracePt t="35059" x="2227263" y="5327650"/>
          <p14:tracePt t="35067" x="2278063" y="5319713"/>
          <p14:tracePt t="35075" x="2336800" y="5311775"/>
          <p14:tracePt t="35083" x="2422525" y="5286375"/>
          <p14:tracePt t="35089" x="2524125" y="5268913"/>
          <p14:tracePt t="35096" x="2668588" y="5243513"/>
          <p14:tracePt t="35105" x="2795588" y="5226050"/>
          <p14:tracePt t="35112" x="2932113" y="5218113"/>
          <p14:tracePt t="35121" x="3076575" y="5192713"/>
          <p14:tracePt t="35128" x="3263900" y="5157788"/>
          <p14:tracePt t="35136" x="3433763" y="5116513"/>
          <p14:tracePt t="35144" x="3560763" y="5091113"/>
          <p14:tracePt t="35152" x="3687763" y="5064125"/>
          <p14:tracePt t="35158" x="3816350" y="5056188"/>
          <p14:tracePt t="35166" x="3900488" y="5048250"/>
          <p14:tracePt t="35174" x="3994150" y="5030788"/>
          <p14:tracePt t="35182" x="4062413" y="5022850"/>
          <p14:tracePt t="35190" x="4146550" y="5013325"/>
          <p14:tracePt t="35198" x="4240213" y="5005388"/>
          <p14:tracePt t="35206" x="4308475" y="4987925"/>
          <p14:tracePt t="35214" x="4384675" y="4979988"/>
          <p14:tracePt t="35222" x="4445000" y="4972050"/>
          <p14:tracePt t="35228" x="4503738" y="4962525"/>
          <p14:tracePt t="35238" x="4538663" y="4954588"/>
          <p14:tracePt t="35245" x="4554538" y="4946650"/>
          <p14:tracePt t="35253" x="4564063" y="4937125"/>
          <p14:tracePt t="35353" x="4572000" y="4937125"/>
          <p14:tracePt t="35999" x="4579938" y="4929188"/>
          <p14:tracePt t="36007" x="4589463" y="4894263"/>
          <p14:tracePt t="36015" x="4597400" y="4868863"/>
          <p14:tracePt t="36024" x="4597400" y="4843463"/>
          <p14:tracePt t="36031" x="4597400" y="4835525"/>
          <p14:tracePt t="36037" x="4597400" y="4827588"/>
          <p14:tracePt t="36045" x="4597400" y="4818063"/>
          <p14:tracePt t="36061" x="4589463" y="4810125"/>
          <p14:tracePt t="36070" x="4589463" y="4792663"/>
          <p14:tracePt t="36077" x="4579938" y="4775200"/>
          <p14:tracePt t="36086" x="4554538" y="4741863"/>
          <p14:tracePt t="36093" x="4513263" y="4699000"/>
          <p14:tracePt t="36101" x="4445000" y="4657725"/>
          <p14:tracePt t="36109" x="4384675" y="4622800"/>
          <p14:tracePt t="36115" x="4300538" y="4589463"/>
          <p14:tracePt t="36124" x="4206875" y="4579938"/>
          <p14:tracePt t="36131" x="4121150" y="4572000"/>
          <p14:tracePt t="36141" x="4052888" y="4564063"/>
          <p14:tracePt t="36147" x="3994150" y="4564063"/>
          <p14:tracePt t="36156" x="3960813" y="4564063"/>
          <p14:tracePt t="36163" x="3925888" y="4564063"/>
          <p14:tracePt t="36172" x="3908425" y="4564063"/>
          <p14:tracePt t="36177" x="3883025" y="4564063"/>
          <p14:tracePt t="36185" x="3857625" y="4564063"/>
          <p14:tracePt t="36193" x="3832225" y="4564063"/>
          <p14:tracePt t="36201" x="3798888" y="4564063"/>
          <p14:tracePt t="36209" x="3756025" y="4564063"/>
          <p14:tracePt t="36217" x="3697288" y="4564063"/>
          <p14:tracePt t="36225" x="3611563" y="4564063"/>
          <p14:tracePt t="36233" x="3527425" y="4546600"/>
          <p14:tracePt t="36240" x="3424238" y="4538663"/>
          <p14:tracePt t="36247" x="3314700" y="4538663"/>
          <p14:tracePt t="36255" x="3195638" y="4538663"/>
          <p14:tracePt t="36263" x="3067050" y="4529138"/>
          <p14:tracePt t="36270" x="2974975" y="4513263"/>
          <p14:tracePt t="36279" x="2846388" y="4503738"/>
          <p14:tracePt t="36289" x="2711450" y="4478338"/>
          <p14:tracePt t="36295" x="2600325" y="4470400"/>
          <p14:tracePt t="36303" x="2524125" y="4445000"/>
          <p14:tracePt t="36308" x="2463800" y="4427538"/>
          <p14:tracePt t="36316" x="2413000" y="4410075"/>
          <p14:tracePt t="36324" x="2379663" y="4394200"/>
          <p14:tracePt t="36332" x="2362200" y="4384675"/>
          <p14:tracePt t="36340" x="2336800" y="4376738"/>
          <p14:tracePt t="36348" x="2319338" y="4376738"/>
          <p14:tracePt t="36356" x="2303463" y="4368800"/>
          <p14:tracePt t="36372" x="2293938" y="4368800"/>
          <p14:tracePt t="36378" x="2286000" y="4368800"/>
          <p14:tracePt t="36394" x="2278063" y="4368800"/>
          <p14:tracePt t="36403" x="2268538" y="4368800"/>
          <p14:tracePt t="36410" x="2260600" y="4368800"/>
          <p14:tracePt t="36419" x="2252663" y="4359275"/>
          <p14:tracePt t="36426" x="2243138" y="4359275"/>
          <p14:tracePt t="36435" x="2235200" y="4359275"/>
          <p14:tracePt t="36442" x="2227263" y="4351338"/>
          <p14:tracePt t="36449" x="2217738" y="4351338"/>
          <p14:tracePt t="36456" x="2209800" y="4351338"/>
          <p14:tracePt t="36472" x="2200275" y="4341813"/>
          <p14:tracePt t="36481" x="2192338" y="4333875"/>
          <p14:tracePt t="36497" x="2184400" y="4333875"/>
          <p14:tracePt t="36506" x="2174875" y="4333875"/>
          <p14:tracePt t="36537" x="2166938" y="4333875"/>
          <p14:tracePt t="36543" x="2159000" y="4333875"/>
          <p14:tracePt t="36613" x="2149475" y="4333875"/>
          <p14:tracePt t="36637" x="2141538" y="4333875"/>
          <p14:tracePt t="36643" x="2133600" y="4325938"/>
          <p14:tracePt t="37297" x="2124075" y="4325938"/>
          <p14:tracePt t="37306" x="2116138" y="4333875"/>
          <p14:tracePt t="37312" x="2108200" y="4333875"/>
          <p14:tracePt t="41977" x="2124075" y="4325938"/>
          <p14:tracePt t="41983" x="2149475" y="4308475"/>
          <p14:tracePt t="41991" x="2184400" y="4283075"/>
          <p14:tracePt t="41999" x="2227263" y="4257675"/>
          <p14:tracePt t="42008" x="2260600" y="4224338"/>
          <p14:tracePt t="42015" x="2293938" y="4197350"/>
          <p14:tracePt t="42024" x="2319338" y="4171950"/>
          <p14:tracePt t="42031" x="2344738" y="4146550"/>
          <p14:tracePt t="42040" x="2371725" y="4121150"/>
          <p14:tracePt t="42045" x="2397125" y="4105275"/>
          <p14:tracePt t="42053" x="2422525" y="4087813"/>
          <p14:tracePt t="42061" x="2430463" y="4079875"/>
          <p14:tracePt t="42069" x="2455863" y="4062413"/>
          <p14:tracePt t="42077" x="2481263" y="4044950"/>
          <p14:tracePt t="42085" x="2516188" y="4019550"/>
          <p14:tracePt t="42093" x="2557463" y="3994150"/>
          <p14:tracePt t="42101" x="2625725" y="3960813"/>
          <p14:tracePt t="42111" x="2719388" y="3925888"/>
          <p14:tracePt t="42115" x="2805113" y="3892550"/>
          <p14:tracePt t="42123" x="2897188" y="3857625"/>
          <p14:tracePt t="42130" x="2982913" y="3824288"/>
          <p14:tracePt t="42138" x="3059113" y="3790950"/>
          <p14:tracePt t="42147" x="3152775" y="3756025"/>
          <p14:tracePt t="42155" x="3238500" y="3756025"/>
          <p14:tracePt t="42163" x="3322638" y="3748088"/>
          <p14:tracePt t="42172" x="3408363" y="3722688"/>
          <p14:tracePt t="42178" x="3502025" y="3713163"/>
          <p14:tracePt t="42184" x="3629025" y="3687763"/>
          <p14:tracePt t="42192" x="3730625" y="3671888"/>
          <p14:tracePt t="42200" x="3832225" y="3636963"/>
          <p14:tracePt t="42209" x="3935413" y="3619500"/>
          <p14:tracePt t="42216" x="4027488" y="3611563"/>
          <p14:tracePt t="42225" x="4130675" y="3594100"/>
          <p14:tracePt t="42232" x="4232275" y="3578225"/>
          <p14:tracePt t="42240" x="4316413" y="3568700"/>
          <p14:tracePt t="42246" x="4419600" y="3560763"/>
          <p14:tracePt t="42255" x="4503738" y="3543300"/>
          <p14:tracePt t="42262" x="4597400" y="3527425"/>
          <p14:tracePt t="42270" x="4683125" y="3502025"/>
          <p14:tracePt t="42278" x="4784725" y="3475038"/>
          <p14:tracePt t="42286" x="4878388" y="3459163"/>
          <p14:tracePt t="42295" x="4962525" y="3433763"/>
          <p14:tracePt t="42303" x="5048250" y="3433763"/>
          <p14:tracePt t="42311" x="5132388" y="3433763"/>
          <p14:tracePt t="42317" x="5218113" y="3433763"/>
          <p14:tracePt t="42325" x="5319713" y="3424238"/>
          <p14:tracePt t="42333" x="5387975" y="3424238"/>
          <p14:tracePt t="42341" x="5472113" y="3424238"/>
          <p14:tracePt t="42348" x="5575300" y="3424238"/>
          <p14:tracePt t="42359" x="5676900" y="3416300"/>
          <p14:tracePt t="42364" x="5770563" y="3398838"/>
          <p14:tracePt t="42374" x="5872163" y="3398838"/>
          <p14:tracePt t="42380" x="5948363" y="3398838"/>
          <p14:tracePt t="42387" x="6034088" y="3398838"/>
          <p14:tracePt t="42394" x="6092825" y="3408363"/>
          <p14:tracePt t="42403" x="6135688" y="3416300"/>
          <p14:tracePt t="42411" x="6169025" y="3424238"/>
          <p14:tracePt t="42419" x="6203950" y="3441700"/>
          <p14:tracePt t="42427" x="6237288" y="3449638"/>
          <p14:tracePt t="42435" x="6272213" y="3467100"/>
          <p14:tracePt t="42443" x="6305550" y="3484563"/>
          <p14:tracePt t="42448" x="6330950" y="3502025"/>
          <p14:tracePt t="42457" x="6356350" y="3509963"/>
          <p14:tracePt t="42464" x="6373813" y="3517900"/>
          <p14:tracePt t="42474" x="6399213" y="3543300"/>
          <p14:tracePt t="42480" x="6424613" y="3560763"/>
          <p14:tracePt t="42489" x="6457950" y="3586163"/>
          <p14:tracePt t="42497" x="6483350" y="3611563"/>
          <p14:tracePt t="42506" x="6510338" y="3636963"/>
          <p14:tracePt t="42513" x="6561138" y="3671888"/>
          <p14:tracePt t="42519" x="6594475" y="3697288"/>
          <p14:tracePt t="42527" x="6637338" y="3722688"/>
          <p14:tracePt t="42535" x="6680200" y="3738563"/>
          <p14:tracePt t="42543" x="6731000" y="3763963"/>
          <p14:tracePt t="42551" x="6781800" y="3781425"/>
          <p14:tracePt t="42560" x="6824663" y="3790950"/>
          <p14:tracePt t="42567" x="6850063" y="3798888"/>
          <p14:tracePt t="42576" x="6875463" y="3798888"/>
          <p14:tracePt t="42583" x="6900863" y="3806825"/>
          <p14:tracePt t="42591" x="6908800" y="3806825"/>
          <p14:tracePt t="42596" x="6916738" y="3806825"/>
          <p14:tracePt t="42622" x="6926263" y="3806825"/>
          <p14:tracePt t="46313" x="6900863" y="3790950"/>
          <p14:tracePt t="46321" x="6840538" y="3756025"/>
          <p14:tracePt t="46327" x="6756400" y="3722688"/>
          <p14:tracePt t="46335" x="6680200" y="3705225"/>
          <p14:tracePt t="46343" x="6602413" y="3679825"/>
          <p14:tracePt t="46351" x="6543675" y="3662363"/>
          <p14:tracePt t="46361" x="6492875" y="3654425"/>
          <p14:tracePt t="46367" x="6467475" y="3646488"/>
          <p14:tracePt t="46377" x="6450013" y="3636963"/>
          <p14:tracePt t="46383" x="6442075" y="3629025"/>
          <p14:tracePt t="46390" x="6432550" y="3629025"/>
          <p14:tracePt t="46397" x="6416675" y="3619500"/>
          <p14:tracePt t="46405" x="6399213" y="3603625"/>
          <p14:tracePt t="46413" x="6373813" y="3578225"/>
          <p14:tracePt t="46420" x="6338888" y="3552825"/>
          <p14:tracePt t="46428" x="6288088" y="3517900"/>
          <p14:tracePt t="46436" x="6229350" y="3492500"/>
          <p14:tracePt t="46445" x="6135688" y="3459163"/>
          <p14:tracePt t="46453" x="6008688" y="3424238"/>
          <p14:tracePt t="46460" x="5864225" y="3373438"/>
          <p14:tracePt t="46466" x="5659438" y="3314700"/>
          <p14:tracePt t="46475" x="5438775" y="3221038"/>
          <p14:tracePt t="46483" x="5226050" y="3127375"/>
          <p14:tracePt t="46491" x="5013325" y="3033713"/>
          <p14:tracePt t="46499" x="4716463" y="2932113"/>
          <p14:tracePt t="46508" x="4402138" y="2846388"/>
          <p14:tracePt t="46515" x="4070350" y="2719388"/>
          <p14:tracePt t="46525" x="3713163" y="2566988"/>
          <p14:tracePt t="46530" x="3365500" y="2455863"/>
          <p14:tracePt t="46536" x="2990850" y="2328863"/>
          <p14:tracePt t="46545" x="2719388" y="2227263"/>
          <p14:tracePt t="46552" x="2371725" y="2098675"/>
          <p14:tracePt t="46560" x="2014538" y="1946275"/>
          <p14:tracePt t="46569" x="1665288" y="1733550"/>
          <p14:tracePt t="46576" x="1350963" y="1530350"/>
          <p14:tracePt t="46585" x="1011238" y="1343025"/>
          <p14:tracePt t="46593" x="679450" y="1173163"/>
          <p14:tracePt t="46599" x="374650" y="1036638"/>
          <p14:tracePt t="46608" x="127000" y="9001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Works on insoluble materials</a:t>
            </a:r>
          </a:p>
          <a:p>
            <a:pPr lvl="1"/>
            <a:r>
              <a:rPr lang="en-US" dirty="0"/>
              <a:t>Uses small amount of sample (mg to </a:t>
            </a:r>
            <a:r>
              <a:rPr lang="el-GR" dirty="0"/>
              <a:t>μ</a:t>
            </a:r>
            <a:r>
              <a:rPr lang="en-US" dirty="0"/>
              <a:t>g)</a:t>
            </a:r>
          </a:p>
          <a:p>
            <a:pPr lvl="1"/>
            <a:r>
              <a:rPr lang="en-US" dirty="0"/>
              <a:t>Different sampling methods adapt to many sample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Obtaining quantitative data requires significant standardization</a:t>
            </a:r>
          </a:p>
          <a:p>
            <a:pPr lvl="1"/>
            <a:r>
              <a:rPr lang="en-US" dirty="0"/>
              <a:t>Spectra can be affected by sample processing history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B3E13-76A8-4021-94F8-390A6ECB5DC3}" type="slidenum">
              <a:rPr lang="en-US" smtClean="0"/>
              <a:t>3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36A35C7-4D1D-4DA1-A146-CBFCCDE9C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82"/>
    </mc:Choice>
    <mc:Fallback>
      <p:transition spd="slow" advTm="54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Choosing a Sampling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KBr</a:t>
            </a:r>
            <a:r>
              <a:rPr lang="en-US" dirty="0"/>
              <a:t> Pellet</a:t>
            </a:r>
          </a:p>
          <a:p>
            <a:pPr lvl="1"/>
            <a:r>
              <a:rPr lang="en-US" dirty="0"/>
              <a:t>Easily prepared for correct signal strength</a:t>
            </a:r>
          </a:p>
          <a:p>
            <a:pPr lvl="1"/>
            <a:r>
              <a:rPr lang="en-US" dirty="0"/>
              <a:t>Offers data on surface and interior material</a:t>
            </a:r>
          </a:p>
          <a:p>
            <a:r>
              <a:rPr lang="en-US" dirty="0"/>
              <a:t>Thin film, transmission mode</a:t>
            </a:r>
          </a:p>
          <a:p>
            <a:pPr lvl="1"/>
            <a:r>
              <a:rPr lang="en-US" dirty="0"/>
              <a:t>Offers data on surface and interior material</a:t>
            </a:r>
          </a:p>
          <a:p>
            <a:pPr lvl="1"/>
            <a:r>
              <a:rPr lang="en-US" dirty="0"/>
              <a:t>Film thickness must be controlled to obtain correct signal strength</a:t>
            </a:r>
          </a:p>
          <a:p>
            <a:r>
              <a:rPr lang="en-US" dirty="0"/>
              <a:t>Attenuated Total Reflectance</a:t>
            </a:r>
          </a:p>
          <a:p>
            <a:pPr lvl="1"/>
            <a:r>
              <a:rPr lang="en-US" dirty="0"/>
              <a:t>Fast, easy, and non-destructive</a:t>
            </a:r>
          </a:p>
          <a:p>
            <a:pPr lvl="1"/>
            <a:r>
              <a:rPr lang="en-US" dirty="0"/>
              <a:t>Only offers data on surface material (1-4 </a:t>
            </a:r>
            <a:r>
              <a:rPr lang="el-GR" dirty="0"/>
              <a:t>μ</a:t>
            </a:r>
            <a:r>
              <a:rPr lang="en-US"/>
              <a:t>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B3E13-76A8-4021-94F8-390A6ECB5DC3}" type="slidenum">
              <a:rPr lang="en-US" smtClean="0"/>
              <a:t>4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C65499-E9D5-4CF9-99BE-10730BFA7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2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82"/>
    </mc:Choice>
    <mc:Fallback>
      <p:transition spd="slow" advTm="77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FTIR Uses: </a:t>
            </a:r>
            <a:br>
              <a:rPr lang="en-US" sz="4000" dirty="0"/>
            </a:br>
            <a:r>
              <a:rPr lang="en-US" sz="4000" dirty="0"/>
              <a:t>Structure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99848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Presence or absence of bonds can indicate residual monomer, blended material, or decomposition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B3E13-76A8-4021-94F8-390A6ECB5DC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0103" b="29146"/>
          <a:stretch/>
        </p:blipFill>
        <p:spPr>
          <a:xfrm>
            <a:off x="457200" y="2292320"/>
            <a:ext cx="2852249" cy="1764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235" y="1988122"/>
            <a:ext cx="5151108" cy="3096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854" y="40569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Cellulose acetate</a:t>
            </a:r>
          </a:p>
        </p:txBody>
      </p:sp>
      <p:sp>
        <p:nvSpPr>
          <p:cNvPr id="9" name="Down Arrow 8"/>
          <p:cNvSpPr/>
          <p:nvPr/>
        </p:nvSpPr>
        <p:spPr>
          <a:xfrm flipV="1">
            <a:off x="7281043" y="3756910"/>
            <a:ext cx="168166" cy="39939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6628091" y="3357517"/>
            <a:ext cx="168166" cy="39939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V="1">
            <a:off x="4610100" y="2712203"/>
            <a:ext cx="168166" cy="39939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530772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FTIR spectrum of cellulose acetate shows the presence of C-O single bonds (950-1200 cm</a:t>
            </a:r>
            <a:r>
              <a:rPr lang="en-US" baseline="30000" dirty="0"/>
              <a:t>-1</a:t>
            </a:r>
            <a:r>
              <a:rPr lang="en-US" dirty="0"/>
              <a:t>), carbonyl groups (1735 cm</a:t>
            </a:r>
            <a:r>
              <a:rPr lang="en-US" baseline="30000" dirty="0"/>
              <a:t>-1</a:t>
            </a:r>
            <a:r>
              <a:rPr lang="en-US" dirty="0"/>
              <a:t>), and free OH groups (3400 cm</a:t>
            </a:r>
            <a:r>
              <a:rPr lang="en-US" baseline="30000" dirty="0"/>
              <a:t>-1</a:t>
            </a:r>
            <a:r>
              <a:rPr lang="en-US" dirty="0"/>
              <a:t>), indicative of partial acetylation of the cellulose backbone.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3BC77BE-487D-4272-B442-8A9E95F9A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43"/>
    </mc:Choice>
    <mc:Fallback>
      <p:transition spd="slow" advTm="59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643" x="230188" y="1003300"/>
          <p14:tracePt t="10650" x="339725" y="1096963"/>
          <p14:tracePt t="10658" x="476250" y="1189038"/>
          <p14:tracePt t="10667" x="577850" y="1282700"/>
          <p14:tracePt t="10672" x="722313" y="1385888"/>
          <p14:tracePt t="10682" x="841375" y="1470025"/>
          <p14:tracePt t="10688" x="960438" y="1555750"/>
          <p14:tracePt t="10697" x="1069975" y="1622425"/>
          <p14:tracePt t="10705" x="1155700" y="1682750"/>
          <p14:tracePt t="10712" x="1249363" y="1751013"/>
          <p14:tracePt t="10719" x="1360488" y="1835150"/>
          <p14:tracePt t="10728" x="1462088" y="1928813"/>
          <p14:tracePt t="10736" x="1555750" y="2005013"/>
          <p14:tracePt t="10742" x="1649413" y="2098675"/>
          <p14:tracePt t="10751" x="1733550" y="2192338"/>
          <p14:tracePt t="10757" x="1827213" y="2278063"/>
          <p14:tracePt t="10766" x="1920875" y="2344738"/>
          <p14:tracePt t="10774" x="2005013" y="2430463"/>
          <p14:tracePt t="10783" x="2082800" y="2516188"/>
          <p14:tracePt t="10790" x="2174875" y="2608263"/>
          <p14:tracePt t="10799" x="2278063" y="2719388"/>
          <p14:tracePt t="10804" x="2371725" y="2830513"/>
          <p14:tracePt t="10812" x="2455863" y="2922588"/>
          <p14:tracePt t="10820" x="2498725" y="3000375"/>
          <p14:tracePt t="10829" x="2541588" y="3076575"/>
          <p14:tracePt t="10836" x="2574925" y="3135313"/>
          <p14:tracePt t="10844" x="2608263" y="3186113"/>
          <p14:tracePt t="10852" x="2625725" y="3246438"/>
          <p14:tracePt t="10860" x="2643188" y="3322638"/>
          <p14:tracePt t="10868" x="2676525" y="3408363"/>
          <p14:tracePt t="10875" x="2711450" y="3484563"/>
          <p14:tracePt t="10882" x="2762250" y="3578225"/>
          <p14:tracePt t="10890" x="2795588" y="3662363"/>
          <p14:tracePt t="10899" x="2820988" y="3738563"/>
          <p14:tracePt t="10907" x="2855913" y="3790950"/>
          <p14:tracePt t="10917" x="2881313" y="3832225"/>
          <p14:tracePt t="10922" x="2897188" y="3849688"/>
          <p14:tracePt t="10932" x="2906713" y="3867150"/>
          <p14:tracePt t="10938" x="2914650" y="3875088"/>
          <p14:tracePt t="13930" x="2940050" y="3875088"/>
          <p14:tracePt t="13938" x="3016250" y="3875088"/>
          <p14:tracePt t="13944" x="3101975" y="3883025"/>
          <p14:tracePt t="13952" x="3186113" y="3883025"/>
          <p14:tracePt t="13960" x="3289300" y="3892550"/>
          <p14:tracePt t="13969" x="3390900" y="3908425"/>
          <p14:tracePt t="13976" x="3492500" y="3917950"/>
          <p14:tracePt t="13986" x="3586163" y="3925888"/>
          <p14:tracePt t="13992" x="3687763" y="3925888"/>
          <p14:tracePt t="14000" x="3790950" y="3925888"/>
          <p14:tracePt t="14008" x="3883025" y="3943350"/>
          <p14:tracePt t="14015" x="3986213" y="3951288"/>
          <p14:tracePt t="14022" x="4087813" y="3960813"/>
          <p14:tracePt t="14030" x="4171950" y="3976688"/>
          <p14:tracePt t="14038" x="4275138" y="3994150"/>
          <p14:tracePt t="14046" x="4359275" y="3994150"/>
          <p14:tracePt t="14054" x="4445000" y="4002088"/>
          <p14:tracePt t="14062" x="4538663" y="4019550"/>
          <p14:tracePt t="14070" x="4622800" y="4027488"/>
          <p14:tracePt t="14076" x="4691063" y="4037013"/>
          <p14:tracePt t="14084" x="4767263" y="4044950"/>
          <p14:tracePt t="14092" x="4827588" y="4079875"/>
          <p14:tracePt t="14100" x="4894263" y="4113213"/>
          <p14:tracePt t="14108" x="4972050" y="4130675"/>
          <p14:tracePt t="14116" x="5056188" y="4146550"/>
          <p14:tracePt t="14124" x="5141913" y="4156075"/>
          <p14:tracePt t="14132" x="5226050" y="4164013"/>
          <p14:tracePt t="14140" x="5311775" y="4171950"/>
          <p14:tracePt t="14146" x="5413375" y="4189413"/>
          <p14:tracePt t="14154" x="5514975" y="4206875"/>
          <p14:tracePt t="14162" x="5651500" y="4257675"/>
          <p14:tracePt t="14170" x="5813425" y="4308475"/>
          <p14:tracePt t="14178" x="5965825" y="4359275"/>
          <p14:tracePt t="14186" x="6092825" y="4394200"/>
          <p14:tracePt t="14194" x="6221413" y="4427538"/>
          <p14:tracePt t="14204" x="6330950" y="4460875"/>
          <p14:tracePt t="14210" x="6442075" y="4486275"/>
          <p14:tracePt t="14216" x="6561138" y="4513263"/>
          <p14:tracePt t="14224" x="6688138" y="4521200"/>
          <p14:tracePt t="14235" x="6815138" y="4546600"/>
          <p14:tracePt t="14241" x="6926263" y="4554538"/>
          <p14:tracePt t="14250" x="7027863" y="4572000"/>
          <p14:tracePt t="14256" x="7113588" y="4579938"/>
          <p14:tracePt t="14264" x="7197725" y="4589463"/>
          <p14:tracePt t="14272" x="7273925" y="4597400"/>
          <p14:tracePt t="14278" x="7350125" y="4614863"/>
          <p14:tracePt t="14286" x="7410450" y="4622800"/>
          <p14:tracePt t="14294" x="7461250" y="4622800"/>
          <p14:tracePt t="14302" x="7494588" y="4622800"/>
          <p14:tracePt t="14310" x="7529513" y="4622800"/>
          <p14:tracePt t="14318" x="7554913" y="4622800"/>
          <p14:tracePt t="14326" x="7572375" y="4622800"/>
          <p14:tracePt t="14335" x="7588250" y="4614863"/>
          <p14:tracePt t="14342" x="7613650" y="4614863"/>
          <p14:tracePt t="14350" x="7631113" y="4614863"/>
          <p14:tracePt t="14356" x="7656513" y="4614863"/>
          <p14:tracePt t="14365" x="7681913" y="4614863"/>
          <p14:tracePt t="14372" x="7707313" y="4614863"/>
          <p14:tracePt t="14380" x="7732713" y="4614863"/>
          <p14:tracePt t="14388" x="7758113" y="4614863"/>
          <p14:tracePt t="14396" x="7783513" y="4605338"/>
          <p14:tracePt t="14404" x="7800975" y="4597400"/>
          <p14:tracePt t="14412" x="7818438" y="4589463"/>
          <p14:tracePt t="14421" x="7843838" y="4579938"/>
          <p14:tracePt t="14426" x="7869238" y="4572000"/>
          <p14:tracePt t="14435" x="7877175" y="4572000"/>
          <p14:tracePt t="14442" x="7902575" y="4554538"/>
          <p14:tracePt t="14450" x="7912100" y="4546600"/>
          <p14:tracePt t="14458" x="7920038" y="4538663"/>
          <p14:tracePt t="14467" x="7927975" y="4529138"/>
          <p14:tracePt t="14474" x="7937500" y="4529138"/>
          <p14:tracePt t="14480" x="7937500" y="4521200"/>
          <p14:tracePt t="14487" x="7937500" y="4513263"/>
          <p14:tracePt t="14582" x="7937500" y="4495800"/>
          <p14:tracePt t="14590" x="7927975" y="4486275"/>
          <p14:tracePt t="14599" x="7912100" y="4478338"/>
          <p14:tracePt t="14606" x="7886700" y="4460875"/>
          <p14:tracePt t="14615" x="7877175" y="4460875"/>
          <p14:tracePt t="14622" x="7861300" y="4445000"/>
          <p14:tracePt t="14628" x="7835900" y="4435475"/>
          <p14:tracePt t="14636" x="7818438" y="4427538"/>
          <p14:tracePt t="14644" x="7810500" y="4419600"/>
          <p14:tracePt t="14653" x="7793038" y="4410075"/>
          <p14:tracePt t="14660" x="7783513" y="4410075"/>
          <p14:tracePt t="14669" x="7775575" y="4402138"/>
          <p14:tracePt t="14676" x="7767638" y="4402138"/>
          <p14:tracePt t="14686" x="7758113" y="4394200"/>
          <p14:tracePt t="14714" x="7758113" y="4384675"/>
          <p14:tracePt t="14838" x="7750175" y="4384675"/>
          <p14:tracePt t="14862" x="7742238" y="4384675"/>
          <p14:tracePt t="14892" x="7742238" y="4376738"/>
          <p14:tracePt t="17870" x="7742238" y="4384675"/>
          <p14:tracePt t="17877" x="7750175" y="4427538"/>
          <p14:tracePt t="17887" x="7767638" y="4452938"/>
          <p14:tracePt t="17892" x="7775575" y="4470400"/>
          <p14:tracePt t="17902" x="7783513" y="4495800"/>
          <p14:tracePt t="17908" x="7783513" y="4521200"/>
          <p14:tracePt t="17918" x="7793038" y="4554538"/>
          <p14:tracePt t="17924" x="7800975" y="4579938"/>
          <p14:tracePt t="17933" x="7810500" y="4614863"/>
          <p14:tracePt t="17940" x="7810500" y="4640263"/>
          <p14:tracePt t="17949" x="7810500" y="4665663"/>
          <p14:tracePt t="17967" x="7793038" y="4708525"/>
          <p14:tracePt t="17972" x="7767638" y="4733925"/>
          <p14:tracePt t="17978" x="7750175" y="4759325"/>
          <p14:tracePt t="17988" x="7724775" y="4784725"/>
          <p14:tracePt t="17994" x="7699375" y="4802188"/>
          <p14:tracePt t="18004" x="7681913" y="4810125"/>
          <p14:tracePt t="18010" x="7648575" y="4818063"/>
          <p14:tracePt t="18020" x="7613650" y="4827588"/>
          <p14:tracePt t="18024" x="7580313" y="4835525"/>
          <p14:tracePt t="18032" x="7546975" y="4843463"/>
          <p14:tracePt t="18040" x="7504113" y="4852988"/>
          <p14:tracePt t="18048" x="7453313" y="4860925"/>
          <p14:tracePt t="18056" x="7392988" y="4878388"/>
          <p14:tracePt t="18064" x="7334250" y="4886325"/>
          <p14:tracePt t="18072" x="7273925" y="4894263"/>
          <p14:tracePt t="18080" x="7215188" y="4903788"/>
          <p14:tracePt t="18088" x="7154863" y="4911725"/>
          <p14:tracePt t="18094" x="7104063" y="4911725"/>
          <p14:tracePt t="18102" x="7070725" y="4911725"/>
          <p14:tracePt t="18110" x="7045325" y="4911725"/>
          <p14:tracePt t="18119" x="7010400" y="4903788"/>
          <p14:tracePt t="18126" x="6985000" y="4894263"/>
          <p14:tracePt t="18135" x="6969125" y="4886325"/>
          <p14:tracePt t="18142" x="6951663" y="4878388"/>
          <p14:tracePt t="18153" x="6926263" y="4860925"/>
          <p14:tracePt t="18158" x="6900863" y="4843463"/>
          <p14:tracePt t="18164" x="6875463" y="4818063"/>
          <p14:tracePt t="18172" x="6865938" y="4792663"/>
          <p14:tracePt t="18180" x="6840538" y="4775200"/>
          <p14:tracePt t="18188" x="6807200" y="4733925"/>
          <p14:tracePt t="18196" x="6772275" y="4699000"/>
          <p14:tracePt t="18204" x="6738938" y="4665663"/>
          <p14:tracePt t="18212" x="6696075" y="4640263"/>
          <p14:tracePt t="18222" x="6670675" y="4605338"/>
          <p14:tracePt t="18226" x="6662738" y="4589463"/>
          <p14:tracePt t="18234" x="6654800" y="4564063"/>
          <p14:tracePt t="18242" x="6654800" y="4546600"/>
          <p14:tracePt t="18251" x="6654800" y="4513263"/>
          <p14:tracePt t="18258" x="6654800" y="4478338"/>
          <p14:tracePt t="18268" x="6654800" y="4460875"/>
          <p14:tracePt t="18274" x="6654800" y="4427538"/>
          <p14:tracePt t="18283" x="6662738" y="4402138"/>
          <p14:tracePt t="18290" x="6662738" y="4376738"/>
          <p14:tracePt t="18296" x="6662738" y="4359275"/>
          <p14:tracePt t="18303" x="6662738" y="4341813"/>
          <p14:tracePt t="18312" x="6662738" y="4333875"/>
          <p14:tracePt t="18328" x="6662738" y="4325938"/>
          <p14:tracePt t="18336" x="6662738" y="4316413"/>
          <p14:tracePt t="18344" x="6662738" y="4308475"/>
          <p14:tracePt t="18360" x="6662738" y="4300538"/>
          <p14:tracePt t="18367" x="6662738" y="4291013"/>
          <p14:tracePt t="18374" x="6662738" y="4275138"/>
          <p14:tracePt t="18382" x="6662738" y="4265613"/>
          <p14:tracePt t="18391" x="6662738" y="4257675"/>
          <p14:tracePt t="18398" x="6662738" y="4249738"/>
          <p14:tracePt t="18406" x="6662738" y="4232275"/>
          <p14:tracePt t="18422" x="6662738" y="4214813"/>
          <p14:tracePt t="18430" x="6662738" y="4206875"/>
          <p14:tracePt t="18437" x="6662738" y="4197350"/>
          <p14:tracePt t="18444" x="6662738" y="4189413"/>
          <p14:tracePt t="18453" x="6662738" y="4181475"/>
          <p14:tracePt t="18460" x="6662738" y="4171950"/>
          <p14:tracePt t="18469" x="6662738" y="4164013"/>
          <p14:tracePt t="18476" x="6670675" y="4164013"/>
          <p14:tracePt t="18485" x="6670675" y="4156075"/>
          <p14:tracePt t="18493" x="6670675" y="4146550"/>
          <p14:tracePt t="18498" x="6670675" y="4138613"/>
          <p14:tracePt t="18505" x="6670675" y="4130675"/>
          <p14:tracePt t="18514" x="6670675" y="4113213"/>
          <p14:tracePt t="18530" x="6670675" y="4105275"/>
          <p14:tracePt t="18537" x="6670675" y="4087813"/>
          <p14:tracePt t="18554" x="6670675" y="4079875"/>
          <p14:tracePt t="18562" x="6670675" y="4070350"/>
          <p14:tracePt t="18576" x="6670675" y="4062413"/>
          <p14:tracePt t="18584" x="6670675" y="4052888"/>
          <p14:tracePt t="18601" x="6670675" y="4044950"/>
          <p14:tracePt t="18608" x="6670675" y="4037013"/>
          <p14:tracePt t="18616" x="6670675" y="4027488"/>
          <p14:tracePt t="22346" x="6662738" y="4062413"/>
          <p14:tracePt t="22355" x="6645275" y="4079875"/>
          <p14:tracePt t="22362" x="6619875" y="4105275"/>
          <p14:tracePt t="22371" x="6586538" y="4146550"/>
          <p14:tracePt t="22378" x="6543675" y="4181475"/>
          <p14:tracePt t="22386" x="6510338" y="4214813"/>
          <p14:tracePt t="22392" x="6457950" y="4249738"/>
          <p14:tracePt t="22401" x="6407150" y="4283075"/>
          <p14:tracePt t="22408" x="6356350" y="4308475"/>
          <p14:tracePt t="22416" x="6297613" y="4341813"/>
          <p14:tracePt t="22424" x="6246813" y="4351338"/>
          <p14:tracePt t="22432" x="6203950" y="4359275"/>
          <p14:tracePt t="22440" x="6169025" y="4359275"/>
          <p14:tracePt t="22448" x="6127750" y="4359275"/>
          <p14:tracePt t="22456" x="6084888" y="4359275"/>
          <p14:tracePt t="22462" x="6049963" y="4351338"/>
          <p14:tracePt t="22471" x="5991225" y="4341813"/>
          <p14:tracePt t="22478" x="5932488" y="4333875"/>
          <p14:tracePt t="22487" x="5872163" y="4308475"/>
          <p14:tracePt t="22494" x="5813425" y="4291013"/>
          <p14:tracePt t="22502" x="5719763" y="4265613"/>
          <p14:tracePt t="22510" x="5641975" y="4249738"/>
          <p14:tracePt t="22519" x="5575300" y="4224338"/>
          <p14:tracePt t="22524" x="5507038" y="4197350"/>
          <p14:tracePt t="22532" x="5472113" y="4164013"/>
          <p14:tracePt t="22540" x="5438775" y="4138613"/>
          <p14:tracePt t="22548" x="5421313" y="4113213"/>
          <p14:tracePt t="22556" x="5413375" y="4105275"/>
          <p14:tracePt t="22564" x="5405438" y="4079875"/>
          <p14:tracePt t="22572" x="5395913" y="4062413"/>
          <p14:tracePt t="22580" x="5387975" y="4044950"/>
          <p14:tracePt t="22592" x="5380038" y="4019550"/>
          <p14:tracePt t="22594" x="5370513" y="4002088"/>
          <p14:tracePt t="22603" x="5362575" y="3976688"/>
          <p14:tracePt t="22610" x="5345113" y="3943350"/>
          <p14:tracePt t="22620" x="5327650" y="3908425"/>
          <p14:tracePt t="22626" x="5302250" y="3875088"/>
          <p14:tracePt t="22635" x="5276850" y="3824288"/>
          <p14:tracePt t="22642" x="5268913" y="3790950"/>
          <p14:tracePt t="22650" x="5251450" y="3756025"/>
          <p14:tracePt t="22658" x="5243513" y="3722688"/>
          <p14:tracePt t="22664" x="5235575" y="3705225"/>
          <p14:tracePt t="22673" x="5226050" y="3679825"/>
          <p14:tracePt t="22679" x="5208588" y="3654425"/>
          <p14:tracePt t="22689" x="5192713" y="3629025"/>
          <p14:tracePt t="22695" x="5175250" y="3594100"/>
          <p14:tracePt t="22705" x="5175250" y="3568700"/>
          <p14:tracePt t="22711" x="5167313" y="3552825"/>
          <p14:tracePt t="22720" x="5157788" y="3535363"/>
          <p14:tracePt t="22725" x="5149850" y="3509963"/>
          <p14:tracePt t="22734" x="5141913" y="3492500"/>
          <p14:tracePt t="22741" x="5132388" y="3467100"/>
          <p14:tracePt t="22749" x="5124450" y="3441700"/>
          <p14:tracePt t="22757" x="5116513" y="3416300"/>
          <p14:tracePt t="22765" x="5099050" y="3390900"/>
          <p14:tracePt t="22773" x="5081588" y="3373438"/>
          <p14:tracePt t="22781" x="5064125" y="3348038"/>
          <p14:tracePt t="22789" x="5038725" y="3322638"/>
          <p14:tracePt t="22795" x="5022850" y="3305175"/>
          <p14:tracePt t="22804" x="5005388" y="3279775"/>
          <p14:tracePt t="22811" x="4997450" y="3279775"/>
          <p14:tracePt t="22821" x="4997450" y="3271838"/>
          <p14:tracePt t="22828" x="4987925" y="3263900"/>
          <p14:tracePt t="22836" x="4979988" y="3254375"/>
          <p14:tracePt t="22844" x="4972050" y="3228975"/>
          <p14:tracePt t="22852" x="4962525" y="3203575"/>
          <p14:tracePt t="22858" x="4954588" y="3178175"/>
          <p14:tracePt t="22866" x="4946650" y="3160713"/>
          <p14:tracePt t="22874" x="4946650" y="3135313"/>
          <p14:tracePt t="22882" x="4946650" y="3109913"/>
          <p14:tracePt t="22898" x="4937125" y="3101975"/>
          <p14:tracePt t="22906" x="4937125" y="3094038"/>
          <p14:tracePt t="22914" x="4937125" y="3084513"/>
          <p14:tracePt t="28734" x="4911725" y="3094038"/>
          <p14:tracePt t="28742" x="4878388" y="3119438"/>
          <p14:tracePt t="28750" x="4852988" y="3160713"/>
          <p14:tracePt t="28758" x="4818063" y="3195638"/>
          <p14:tracePt t="28766" x="4802188" y="3221038"/>
          <p14:tracePt t="28774" x="4775200" y="3246438"/>
          <p14:tracePt t="28782" x="4749800" y="3271838"/>
          <p14:tracePt t="28788" x="4716463" y="3305175"/>
          <p14:tracePt t="28796" x="4691063" y="3348038"/>
          <p14:tracePt t="28806" x="4657725" y="3382963"/>
          <p14:tracePt t="28812" x="4589463" y="3433763"/>
          <p14:tracePt t="28822" x="4521200" y="3502025"/>
          <p14:tracePt t="28828" x="4445000" y="3586163"/>
          <p14:tracePt t="28836" x="4351338" y="3654425"/>
          <p14:tracePt t="28844" x="4275138" y="3722688"/>
          <p14:tracePt t="28852" x="4181475" y="3790950"/>
          <p14:tracePt t="28861" x="4079875" y="3849688"/>
          <p14:tracePt t="28866" x="3986213" y="3892550"/>
          <p14:tracePt t="28874" x="3892550" y="3935413"/>
          <p14:tracePt t="28882" x="3806825" y="3968750"/>
          <p14:tracePt t="28892" x="3713163" y="4019550"/>
          <p14:tracePt t="28898" x="3636963" y="4062413"/>
          <p14:tracePt t="28907" x="3552825" y="4105275"/>
          <p14:tracePt t="28915" x="3459163" y="4146550"/>
          <p14:tracePt t="28923" x="3365500" y="4197350"/>
          <p14:tracePt t="28929" x="3279775" y="4240213"/>
          <p14:tracePt t="28937" x="3186113" y="4283075"/>
          <p14:tracePt t="28946" x="3094038" y="4333875"/>
          <p14:tracePt t="28952" x="2990850" y="4368800"/>
          <p14:tracePt t="28960" x="2889250" y="4402138"/>
          <p14:tracePt t="28968" x="2805113" y="4435475"/>
          <p14:tracePt t="28975" x="2701925" y="4470400"/>
          <p14:tracePt t="28984" x="2582863" y="4478338"/>
          <p14:tracePt t="28992" x="2473325" y="4486275"/>
          <p14:tracePt t="28999" x="2371725" y="4513263"/>
          <p14:tracePt t="29007" x="2286000" y="4538663"/>
          <p14:tracePt t="29015" x="2184400" y="4554538"/>
          <p14:tracePt t="29023" x="2090738" y="4579938"/>
          <p14:tracePt t="29030" x="1989138" y="4614863"/>
          <p14:tracePt t="29039" x="1903413" y="4648200"/>
          <p14:tracePt t="29047" x="1835150" y="4665663"/>
          <p14:tracePt t="29056" x="1776413" y="4691063"/>
          <p14:tracePt t="29060" x="1716088" y="4699000"/>
          <p14:tracePt t="29069" x="1674813" y="4708525"/>
          <p14:tracePt t="29075" x="1639888" y="4716463"/>
          <p14:tracePt t="29083" x="1606550" y="4724400"/>
          <p14:tracePt t="29092" x="1581150" y="4733925"/>
          <p14:tracePt t="29099" x="1571625" y="4733925"/>
          <p14:tracePt t="29109" x="1555750" y="4741863"/>
          <p14:tracePt t="29116" x="1546225" y="4749800"/>
          <p14:tracePt t="29125" x="1538288" y="4749800"/>
          <p14:tracePt t="29129" x="1538288" y="4759325"/>
          <p14:tracePt t="29138" x="1520825" y="4759325"/>
          <p14:tracePt t="29146" x="1512888" y="4767263"/>
          <p14:tracePt t="29157" x="1487488" y="4767263"/>
          <p14:tracePt t="29161" x="1462088" y="4775200"/>
          <p14:tracePt t="29170" x="1436688" y="4775200"/>
          <p14:tracePt t="29177" x="1411288" y="4775200"/>
          <p14:tracePt t="29187" x="1368425" y="4775200"/>
          <p14:tracePt t="29194" x="1308100" y="4775200"/>
          <p14:tracePt t="29201" x="1231900" y="4784725"/>
          <p14:tracePt t="29209" x="1163638" y="4784725"/>
          <p14:tracePt t="29216" x="1096963" y="4784725"/>
          <p14:tracePt t="29224" x="1019175" y="4784725"/>
          <p14:tracePt t="29232" x="952500" y="4784725"/>
          <p14:tracePt t="29241" x="892175" y="4784725"/>
          <p14:tracePt t="29249" x="833438" y="4784725"/>
          <p14:tracePt t="29258" x="798513" y="4784725"/>
          <p14:tracePt t="29262" x="765175" y="4784725"/>
          <p14:tracePt t="29272" x="739775" y="4784725"/>
          <p14:tracePt t="29279" x="704850" y="4784725"/>
          <p14:tracePt t="29286" x="671513" y="4784725"/>
          <p14:tracePt t="29295" x="646113" y="4792663"/>
          <p14:tracePt t="29302" x="628650" y="4802188"/>
          <p14:tracePt t="29310" x="603250" y="4810125"/>
          <p14:tracePt t="29318" x="577850" y="4818063"/>
          <p14:tracePt t="29327" x="552450" y="4827588"/>
          <p14:tracePt t="29332" x="527050" y="4835525"/>
          <p14:tracePt t="29342" x="492125" y="4843463"/>
          <p14:tracePt t="29348" x="458788" y="4852988"/>
          <p14:tracePt t="29356" x="433388" y="4860925"/>
          <p14:tracePt t="29364" x="407988" y="4868863"/>
          <p14:tracePt t="29374" x="390525" y="4878388"/>
          <p14:tracePt t="29380" x="365125" y="4894263"/>
          <p14:tracePt t="29389" x="339725" y="4894263"/>
          <p14:tracePt t="29394" x="322263" y="4903788"/>
          <p14:tracePt t="29402" x="306388" y="4911725"/>
          <p14:tracePt t="29410" x="296863" y="4919663"/>
          <p14:tracePt t="29418" x="280988" y="4929188"/>
          <p14:tracePt t="29434" x="271463" y="4929188"/>
          <p14:tracePt t="29480" x="263525" y="4929188"/>
          <p14:tracePt t="29496" x="255588" y="4937125"/>
          <p14:tracePt t="29504" x="246063" y="4946650"/>
          <p14:tracePt t="29512" x="230188" y="4954588"/>
          <p14:tracePt t="29521" x="220663" y="4954588"/>
          <p14:tracePt t="29528" x="220663" y="4962525"/>
          <p14:tracePt t="29535" x="203200" y="4972050"/>
          <p14:tracePt t="29542" x="195263" y="4979988"/>
          <p14:tracePt t="29558" x="187325" y="4987925"/>
          <p14:tracePt t="29567" x="177800" y="4997450"/>
          <p14:tracePt t="29628" x="169863" y="5005388"/>
          <p14:tracePt t="29644" x="152400" y="5013325"/>
          <p14:tracePt t="29653" x="136525" y="5022850"/>
          <p14:tracePt t="29660" x="119063" y="5030788"/>
          <p14:tracePt t="29667" x="101600" y="5038725"/>
          <p14:tracePt t="29675" x="93663" y="5038725"/>
          <p14:tracePt t="29681" x="93663" y="5048250"/>
          <p14:tracePt t="29690" x="85725" y="5048250"/>
          <p14:tracePt t="29743" x="76200" y="5048250"/>
          <p14:tracePt t="58042" x="68263" y="4987925"/>
          <p14:tracePt t="58050" x="58738" y="4903788"/>
          <p14:tracePt t="58058" x="50800" y="4802188"/>
          <p14:tracePt t="58065" x="33338" y="4716463"/>
          <p14:tracePt t="58072" x="25400" y="4630738"/>
          <p14:tracePt t="58080" x="17463" y="4546600"/>
          <p14:tracePt t="58088" x="17463" y="4460875"/>
          <p14:tracePt t="58096" x="7938" y="43688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FTIR Uses: Crystallinity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83031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High crystallinity homogenizes bond strengths, leading to sharper bands.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B3E13-76A8-4021-94F8-390A6ECB5DC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790"/>
          <a:stretch/>
        </p:blipFill>
        <p:spPr>
          <a:xfrm>
            <a:off x="457200" y="2170217"/>
            <a:ext cx="4548064" cy="3853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2778123"/>
            <a:ext cx="3783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These samples of polyamide have been subjected to different cooling conditions, resulting in different amounts of crystallinity in the material.  The blue sample has the highest % crystallinity, while the orange sample has the lowest.  Lower crystallinity results in a broadened N-H stretching band.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8796" b="24045"/>
          <a:stretch/>
        </p:blipFill>
        <p:spPr>
          <a:xfrm>
            <a:off x="797585" y="4628260"/>
            <a:ext cx="3617455" cy="96324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76C765D-6072-4FE5-8481-41497A9B1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30"/>
    </mc:Choice>
    <mc:Fallback>
      <p:transition spd="slow" advTm="45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552" x="93663" y="2762250"/>
          <p14:tracePt t="11560" x="144463" y="2795588"/>
          <p14:tracePt t="11569" x="187325" y="2820988"/>
          <p14:tracePt t="11576" x="220663" y="2846388"/>
          <p14:tracePt t="11586" x="255588" y="2871788"/>
          <p14:tracePt t="11589" x="288925" y="2889250"/>
          <p14:tracePt t="11598" x="314325" y="2914650"/>
          <p14:tracePt t="11605" x="339725" y="2940050"/>
          <p14:tracePt t="11614" x="365125" y="2965450"/>
          <p14:tracePt t="11621" x="390525" y="2990850"/>
          <p14:tracePt t="11630" x="415925" y="3025775"/>
          <p14:tracePt t="11637" x="450850" y="3067050"/>
          <p14:tracePt t="11646" x="476250" y="3127375"/>
          <p14:tracePt t="11654" x="501650" y="3186113"/>
          <p14:tracePt t="11660" x="509588" y="3246438"/>
          <p14:tracePt t="11670" x="509588" y="3305175"/>
          <p14:tracePt t="11676" x="509588" y="3373438"/>
          <p14:tracePt t="11685" x="509588" y="3433763"/>
          <p14:tracePt t="11692" x="484188" y="3527425"/>
          <p14:tracePt t="11700" x="476250" y="3611563"/>
          <p14:tracePt t="11708" x="450850" y="3713163"/>
          <p14:tracePt t="11716" x="425450" y="3816350"/>
          <p14:tracePt t="11722" x="407988" y="3925888"/>
          <p14:tracePt t="11730" x="390525" y="4027488"/>
          <p14:tracePt t="11737" x="382588" y="4130675"/>
          <p14:tracePt t="11746" x="382588" y="4197350"/>
          <p14:tracePt t="11755" x="382588" y="4257675"/>
          <p14:tracePt t="11762" x="382588" y="4291013"/>
          <p14:tracePt t="11770" x="390525" y="4341813"/>
          <p14:tracePt t="11777" x="400050" y="4384675"/>
          <p14:tracePt t="11785" x="407988" y="4460875"/>
          <p14:tracePt t="11792" x="425450" y="4529138"/>
          <p14:tracePt t="11799" x="433388" y="4614863"/>
          <p14:tracePt t="11807" x="441325" y="4691063"/>
          <p14:tracePt t="11817" x="450850" y="4733925"/>
          <p14:tracePt t="11823" x="450850" y="4792663"/>
          <p14:tracePt t="11833" x="450850" y="4835525"/>
          <p14:tracePt t="11839" x="458788" y="4868863"/>
          <p14:tracePt t="11848" x="458788" y="4903788"/>
          <p14:tracePt t="11856" x="466725" y="4929188"/>
          <p14:tracePt t="11861" x="476250" y="4946650"/>
          <p14:tracePt t="11869" x="484188" y="4972050"/>
          <p14:tracePt t="11878" x="492125" y="4987925"/>
          <p14:tracePt t="11886" x="492125" y="4997450"/>
          <p14:tracePt t="11894" x="501650" y="4997450"/>
          <p14:tracePt t="11902" x="501650" y="5005388"/>
          <p14:tracePt t="11910" x="509588" y="5022850"/>
          <p14:tracePt t="11919" x="519113" y="5030788"/>
          <p14:tracePt t="11924" x="519113" y="5038725"/>
          <p14:tracePt t="11934" x="519113" y="5048250"/>
          <p14:tracePt t="13504" x="552450" y="5030788"/>
          <p14:tracePt t="13510" x="585788" y="5013325"/>
          <p14:tracePt t="13518" x="611188" y="5005388"/>
          <p14:tracePt t="13525" x="636588" y="4997450"/>
          <p14:tracePt t="13534" x="671513" y="4987925"/>
          <p14:tracePt t="13543" x="730250" y="4979988"/>
          <p14:tracePt t="13550" x="798513" y="4972050"/>
          <p14:tracePt t="13558" x="884238" y="4954588"/>
          <p14:tracePt t="13568" x="985838" y="4946650"/>
          <p14:tracePt t="13574" x="1104900" y="4937125"/>
          <p14:tracePt t="13580" x="1216025" y="4919663"/>
          <p14:tracePt t="13588" x="1317625" y="4919663"/>
          <p14:tracePt t="13596" x="1401763" y="4919663"/>
          <p14:tracePt t="13603" x="1487488" y="4919663"/>
          <p14:tracePt t="13611" x="1546225" y="4919663"/>
          <p14:tracePt t="13619" x="1597025" y="4919663"/>
          <p14:tracePt t="13627" x="1657350" y="4919663"/>
          <p14:tracePt t="13635" x="1690688" y="4919663"/>
          <p14:tracePt t="13642" x="1733550" y="4929188"/>
          <p14:tracePt t="13650" x="1766888" y="4937125"/>
          <p14:tracePt t="13658" x="1801813" y="4946650"/>
          <p14:tracePt t="13668" x="1835150" y="4954588"/>
          <p14:tracePt t="13674" x="1870075" y="4962525"/>
          <p14:tracePt t="13684" x="1903413" y="4972050"/>
          <p14:tracePt t="13690" x="1920875" y="4972050"/>
          <p14:tracePt t="13698" x="1946275" y="4972050"/>
          <p14:tracePt t="13706" x="1971675" y="4979988"/>
          <p14:tracePt t="13711" x="1971675" y="4987925"/>
          <p14:tracePt t="13719" x="1979613" y="4987925"/>
          <p14:tracePt t="13744" x="1979613" y="4997450"/>
          <p14:tracePt t="13752" x="1989138" y="5022850"/>
          <p14:tracePt t="13760" x="1997075" y="5056188"/>
          <p14:tracePt t="13767" x="2005013" y="5081588"/>
          <p14:tracePt t="13774" x="2014538" y="5099050"/>
          <p14:tracePt t="13783" x="2039938" y="5106988"/>
          <p14:tracePt t="13790" x="2047875" y="5116513"/>
          <p14:tracePt t="13798" x="2065338" y="5116513"/>
          <p14:tracePt t="13806" x="2073275" y="5116513"/>
          <p14:tracePt t="13892" x="2098675" y="5116513"/>
          <p14:tracePt t="13900" x="2108200" y="5116513"/>
          <p14:tracePt t="13908" x="2116138" y="5116513"/>
          <p14:tracePt t="13914" x="2124075" y="5116513"/>
          <p14:tracePt t="19154" x="2124075" y="5081588"/>
          <p14:tracePt t="19161" x="2124075" y="5056188"/>
          <p14:tracePt t="19172" x="2124075" y="5038725"/>
          <p14:tracePt t="19177" x="2124075" y="5013325"/>
          <p14:tracePt t="19185" x="2124075" y="4972050"/>
          <p14:tracePt t="19193" x="2116138" y="4919663"/>
          <p14:tracePt t="19201" x="2108200" y="4894263"/>
          <p14:tracePt t="19207" x="2082800" y="4843463"/>
          <p14:tracePt t="19215" x="2055813" y="4792663"/>
          <p14:tracePt t="19223" x="2030413" y="4767263"/>
          <p14:tracePt t="19231" x="2005013" y="4733925"/>
          <p14:tracePt t="19239" x="1979613" y="4699000"/>
          <p14:tracePt t="19247" x="1954213" y="4673600"/>
          <p14:tracePt t="19257" x="1928813" y="4648200"/>
          <p14:tracePt t="19264" x="1903413" y="4622800"/>
          <p14:tracePt t="19271" x="1878013" y="4597400"/>
          <p14:tracePt t="19278" x="1852613" y="4572000"/>
          <p14:tracePt t="19287" x="1827213" y="4538663"/>
          <p14:tracePt t="19294" x="1809750" y="4513263"/>
          <p14:tracePt t="19303" x="1784350" y="4495800"/>
          <p14:tracePt t="19309" x="1766888" y="4470400"/>
          <p14:tracePt t="19319" x="1758950" y="4460875"/>
          <p14:tracePt t="19327" x="1741488" y="4445000"/>
          <p14:tracePt t="19335" x="1725613" y="4427538"/>
          <p14:tracePt t="19339" x="1716088" y="4402138"/>
          <p14:tracePt t="19347" x="1700213" y="4384675"/>
          <p14:tracePt t="19355" x="1690688" y="4376738"/>
          <p14:tracePt t="19364" x="1690688" y="4368800"/>
          <p14:tracePt t="19372" x="1682750" y="4359275"/>
          <p14:tracePt t="19380" x="1674813" y="4351338"/>
          <p14:tracePt t="19404" x="1665288" y="4341813"/>
          <p14:tracePt t="19760" x="1665288" y="4325938"/>
          <p14:tracePt t="19768" x="1674813" y="4291013"/>
          <p14:tracePt t="19776" x="1674813" y="4257675"/>
          <p14:tracePt t="19784" x="1674813" y="4224338"/>
          <p14:tracePt t="19791" x="1674813" y="4197350"/>
          <p14:tracePt t="19800" x="1674813" y="4164013"/>
          <p14:tracePt t="19808" x="1674813" y="4130675"/>
          <p14:tracePt t="19816" x="1674813" y="4105275"/>
          <p14:tracePt t="19822" x="1674813" y="4079875"/>
          <p14:tracePt t="19830" x="1665288" y="4044950"/>
          <p14:tracePt t="19839" x="1665288" y="4019550"/>
          <p14:tracePt t="19846" x="1665288" y="3994150"/>
          <p14:tracePt t="19855" x="1665288" y="3976688"/>
          <p14:tracePt t="19862" x="1665288" y="3951288"/>
          <p14:tracePt t="19870" x="1657350" y="3917950"/>
          <p14:tracePt t="19878" x="1649413" y="3883025"/>
          <p14:tracePt t="19884" x="1639888" y="3857625"/>
          <p14:tracePt t="19891" x="1631950" y="3824288"/>
          <p14:tracePt t="19900" x="1622425" y="3798888"/>
          <p14:tracePt t="19908" x="1614488" y="3763963"/>
          <p14:tracePt t="19917" x="1614488" y="3738563"/>
          <p14:tracePt t="19923" x="1606550" y="3713163"/>
          <p14:tracePt t="19931" x="1597025" y="3679825"/>
          <p14:tracePt t="19939" x="1589088" y="3646488"/>
          <p14:tracePt t="19947" x="1581150" y="3619500"/>
          <p14:tracePt t="19953" x="1581150" y="3603625"/>
          <p14:tracePt t="19961" x="1571625" y="3586163"/>
          <p14:tracePt t="19971" x="1571625" y="3578225"/>
          <p14:tracePt t="19978" x="1571625" y="3560763"/>
          <p14:tracePt t="19987" x="1563688" y="3535363"/>
          <p14:tracePt t="19994" x="1555750" y="3509963"/>
          <p14:tracePt t="20004" x="1555750" y="3484563"/>
          <p14:tracePt t="20009" x="1555750" y="3475038"/>
          <p14:tracePt t="20020" x="1555750" y="3467100"/>
          <p14:tracePt t="20037" x="1546225" y="3459163"/>
          <p14:tracePt t="20039" x="1546225" y="3449638"/>
          <p14:tracePt t="20055" x="1546225" y="3441700"/>
          <p14:tracePt t="20172" x="1546225" y="3449638"/>
          <p14:tracePt t="20180" x="1546225" y="3484563"/>
          <p14:tracePt t="20189" x="1546225" y="3509963"/>
          <p14:tracePt t="20196" x="1546225" y="3543300"/>
          <p14:tracePt t="20205" x="1546225" y="3578225"/>
          <p14:tracePt t="20212" x="1538288" y="3611563"/>
          <p14:tracePt t="20220" x="1538288" y="3636963"/>
          <p14:tracePt t="20226" x="1538288" y="3671888"/>
          <p14:tracePt t="20234" x="1538288" y="3697288"/>
          <p14:tracePt t="20242" x="1538288" y="3713163"/>
          <p14:tracePt t="20249" x="1538288" y="3738563"/>
          <p14:tracePt t="20257" x="1538288" y="3763963"/>
          <p14:tracePt t="20266" x="1546225" y="3790950"/>
          <p14:tracePt t="20274" x="1546225" y="3798888"/>
          <p14:tracePt t="20282" x="1555750" y="3824288"/>
          <p14:tracePt t="20289" x="1563688" y="3849688"/>
          <p14:tracePt t="20296" x="1563688" y="3867150"/>
          <p14:tracePt t="20305" x="1563688" y="3892550"/>
          <p14:tracePt t="20312" x="1563688" y="3917950"/>
          <p14:tracePt t="20320" x="1563688" y="3925888"/>
          <p14:tracePt t="20327" x="1571625" y="3943350"/>
          <p14:tracePt t="20335" x="1571625" y="3951288"/>
          <p14:tracePt t="20349" x="1571625" y="3960813"/>
          <p14:tracePt t="20357" x="1571625" y="3976688"/>
          <p14:tracePt t="20374" x="1571625" y="3986213"/>
          <p14:tracePt t="20382" x="1571625" y="4002088"/>
          <p14:tracePt t="20398" x="1563688" y="4019550"/>
          <p14:tracePt t="20406" x="1555750" y="4037013"/>
          <p14:tracePt t="20414" x="1546225" y="4052888"/>
          <p14:tracePt t="20419" x="1546225" y="4079875"/>
          <p14:tracePt t="20427" x="1546225" y="4105275"/>
          <p14:tracePt t="20434" x="1538288" y="4113213"/>
          <p14:tracePt t="20443" x="1538288" y="4121150"/>
          <p14:tracePt t="20497" x="1538288" y="4113213"/>
          <p14:tracePt t="20505" x="1538288" y="4087813"/>
          <p14:tracePt t="20513" x="1546225" y="4070350"/>
          <p14:tracePt t="20521" x="1546225" y="4052888"/>
          <p14:tracePt t="20529" x="1555750" y="4019550"/>
          <p14:tracePt t="20537" x="1563688" y="3994150"/>
          <p14:tracePt t="20545" x="1563688" y="3960813"/>
          <p14:tracePt t="20553" x="1563688" y="3935413"/>
          <p14:tracePt t="20559" x="1563688" y="3900488"/>
          <p14:tracePt t="20568" x="1563688" y="3867150"/>
          <p14:tracePt t="20575" x="1563688" y="3832225"/>
          <p14:tracePt t="20583" x="1563688" y="3816350"/>
          <p14:tracePt t="20591" x="1563688" y="3790950"/>
          <p14:tracePt t="20600" x="1563688" y="3781425"/>
          <p14:tracePt t="20607" x="1563688" y="3773488"/>
          <p14:tracePt t="20615" x="1563688" y="3763963"/>
          <p14:tracePt t="20621" x="1563688" y="3756025"/>
          <p14:tracePt t="20638" x="1563688" y="3738563"/>
          <p14:tracePt t="20646" x="1563688" y="3722688"/>
          <p14:tracePt t="20662" x="1563688" y="3705225"/>
          <p14:tracePt t="20672" x="1571625" y="3687763"/>
          <p14:tracePt t="20678" x="1571625" y="3671888"/>
          <p14:tracePt t="20687" x="1581150" y="3654425"/>
          <p14:tracePt t="20692" x="1581150" y="3646488"/>
          <p14:tracePt t="20707" x="1581150" y="3636963"/>
          <p14:tracePt t="20802" x="1589088" y="3662363"/>
          <p14:tracePt t="20810" x="1589088" y="3679825"/>
          <p14:tracePt t="20818" x="1589088" y="3705225"/>
          <p14:tracePt t="20826" x="1589088" y="3730625"/>
          <p14:tracePt t="20831" x="1589088" y="3748088"/>
          <p14:tracePt t="20839" x="1589088" y="3773488"/>
          <p14:tracePt t="20847" x="1589088" y="3798888"/>
          <p14:tracePt t="20856" x="1589088" y="3816350"/>
          <p14:tracePt t="20864" x="1589088" y="3841750"/>
          <p14:tracePt t="20871" x="1589088" y="3857625"/>
          <p14:tracePt t="20879" x="1589088" y="3867150"/>
          <p14:tracePt t="20887" x="1589088" y="3875088"/>
          <p14:tracePt t="20895" x="1589088" y="3883025"/>
          <p14:tracePt t="20917" x="1589088" y="3900488"/>
          <p14:tracePt t="20925" x="1589088" y="3908425"/>
          <p14:tracePt t="20934" x="1589088" y="3917950"/>
          <p14:tracePt t="20941" x="1589088" y="3925888"/>
          <p14:tracePt t="20950" x="1589088" y="3935413"/>
          <p14:tracePt t="20969" x="1589088" y="3943350"/>
          <p14:tracePt t="20973" x="1589088" y="3951288"/>
          <p14:tracePt t="20980" x="1589088" y="3960813"/>
          <p14:tracePt t="21058" x="1597025" y="3943350"/>
          <p14:tracePt t="21067" x="1606550" y="3908425"/>
          <p14:tracePt t="21074" x="1614488" y="3867150"/>
          <p14:tracePt t="21082" x="1614488" y="3832225"/>
          <p14:tracePt t="21090" x="1622425" y="3790950"/>
          <p14:tracePt t="21098" x="1631950" y="3756025"/>
          <p14:tracePt t="21105" x="1639888" y="3722688"/>
          <p14:tracePt t="21112" x="1649413" y="3687763"/>
          <p14:tracePt t="21120" x="1657350" y="3662363"/>
          <p14:tracePt t="21129" x="1657350" y="3636963"/>
          <p14:tracePt t="21138" x="1665288" y="3611563"/>
          <p14:tracePt t="21146" x="1665288" y="3586163"/>
          <p14:tracePt t="21154" x="1665288" y="3568700"/>
          <p14:tracePt t="21160" x="1665288" y="3560763"/>
          <p14:tracePt t="21165" x="1665288" y="3552825"/>
          <p14:tracePt t="25355" x="1665288" y="3619500"/>
          <p14:tracePt t="25364" x="1649413" y="3697288"/>
          <p14:tracePt t="25372" x="1639888" y="3722688"/>
          <p14:tracePt t="25380" x="1622425" y="3773488"/>
          <p14:tracePt t="25389" x="1614488" y="3806825"/>
          <p14:tracePt t="25395" x="1606550" y="3849688"/>
          <p14:tracePt t="25406" x="1589088" y="3917950"/>
          <p14:tracePt t="25412" x="1563688" y="3976688"/>
          <p14:tracePt t="25418" x="1546225" y="4037013"/>
          <p14:tracePt t="25426" x="1538288" y="4121150"/>
          <p14:tracePt t="25434" x="1512888" y="4214813"/>
          <p14:tracePt t="25442" x="1504950" y="4283075"/>
          <p14:tracePt t="25450" x="1477963" y="4376738"/>
          <p14:tracePt t="25458" x="1470025" y="4460875"/>
          <p14:tracePt t="25466" x="1462088" y="4529138"/>
          <p14:tracePt t="25474" x="1462088" y="4605338"/>
          <p14:tracePt t="25479" x="1462088" y="4665663"/>
          <p14:tracePt t="25488" x="1462088" y="4708525"/>
          <p14:tracePt t="25495" x="1462088" y="4733925"/>
          <p14:tracePt t="25504" x="1452563" y="4759325"/>
          <p14:tracePt t="25511" x="1444625" y="4792663"/>
          <p14:tracePt t="25520" x="1436688" y="4827588"/>
          <p14:tracePt t="25527" x="1427163" y="4868863"/>
          <p14:tracePt t="25536" x="1411288" y="4903788"/>
          <p14:tracePt t="25544" x="1393825" y="4946650"/>
          <p14:tracePt t="25550" x="1376363" y="4979988"/>
          <p14:tracePt t="25559" x="1360488" y="5013325"/>
          <p14:tracePt t="25566" x="1343025" y="5038725"/>
          <p14:tracePt t="25574" x="1317625" y="5064125"/>
          <p14:tracePt t="25582" x="1300163" y="5081588"/>
          <p14:tracePt t="25592" x="1292225" y="5099050"/>
          <p14:tracePt t="25597" x="1282700" y="5116513"/>
          <p14:tracePt t="25606" x="1274763" y="5124450"/>
          <p14:tracePt t="25614" x="1274763" y="5141913"/>
          <p14:tracePt t="25622" x="1266825" y="5149850"/>
          <p14:tracePt t="25628" x="1257300" y="5157788"/>
          <p14:tracePt t="25636" x="1249363" y="5157788"/>
          <p14:tracePt t="25690" x="1223963" y="5141913"/>
          <p14:tracePt t="25698" x="1198563" y="5116513"/>
          <p14:tracePt t="25706" x="1181100" y="5091113"/>
          <p14:tracePt t="25714" x="1147763" y="5056188"/>
          <p14:tracePt t="25721" x="1122363" y="5030788"/>
          <p14:tracePt t="25729" x="1096963" y="4979988"/>
          <p14:tracePt t="25737" x="1079500" y="4937125"/>
          <p14:tracePt t="25745" x="1069975" y="4903788"/>
          <p14:tracePt t="25754" x="1062038" y="4868863"/>
          <p14:tracePt t="25760" x="1054100" y="4835525"/>
          <p14:tracePt t="25767" x="1054100" y="4810125"/>
          <p14:tracePt t="25775" x="1044575" y="4810125"/>
          <p14:tracePt t="25783" x="1044575" y="4792663"/>
          <p14:tracePt t="25799" x="1044575" y="4784725"/>
          <p14:tracePt t="25808" x="1044575" y="4775200"/>
          <p14:tracePt t="25816" x="1044575" y="4767263"/>
          <p14:tracePt t="25830" x="1036638" y="4759325"/>
          <p14:tracePt t="25838" x="1036638" y="4741863"/>
          <p14:tracePt t="25846" x="1028700" y="4724400"/>
          <p14:tracePt t="25857" x="1028700" y="4708525"/>
          <p14:tracePt t="25862" x="1028700" y="4691063"/>
          <p14:tracePt t="25878" x="1028700" y="4673600"/>
          <p14:tracePt t="25886" x="1019175" y="4657725"/>
          <p14:tracePt t="25892" x="1019175" y="4648200"/>
          <p14:tracePt t="25900" x="1019175" y="4622800"/>
          <p14:tracePt t="25908" x="1011238" y="4614863"/>
          <p14:tracePt t="25916" x="1011238" y="4597400"/>
          <p14:tracePt t="25924" x="1011238" y="4589463"/>
          <p14:tracePt t="25932" x="1011238" y="4579938"/>
          <p14:tracePt t="25941" x="1011238" y="4564063"/>
          <p14:tracePt t="25947" x="1011238" y="4554538"/>
          <p14:tracePt t="25956" x="1011238" y="4538663"/>
          <p14:tracePt t="25962" x="1011238" y="4529138"/>
          <p14:tracePt t="25971" x="1011238" y="4521200"/>
          <p14:tracePt t="25977" x="1011238" y="4513263"/>
          <p14:tracePt t="25986" x="1011238" y="4503738"/>
          <p14:tracePt t="25994" x="1011238" y="4495800"/>
          <p14:tracePt t="26002" x="1011238" y="4478338"/>
          <p14:tracePt t="26018" x="1003300" y="4470400"/>
          <p14:tracePt t="26024" x="993775" y="4452938"/>
          <p14:tracePt t="26032" x="993775" y="4435475"/>
          <p14:tracePt t="26042" x="985838" y="4402138"/>
          <p14:tracePt t="26048" x="977900" y="4368800"/>
          <p14:tracePt t="26055" x="968375" y="4341813"/>
          <p14:tracePt t="26064" x="960438" y="4316413"/>
          <p14:tracePt t="26074" x="952500" y="4300538"/>
          <p14:tracePt t="26080" x="952500" y="4275138"/>
          <p14:tracePt t="26088" x="942975" y="4257675"/>
          <p14:tracePt t="26093" x="935038" y="4249738"/>
          <p14:tracePt t="26103" x="925513" y="4232275"/>
          <p14:tracePt t="26109" x="917575" y="4214813"/>
          <p14:tracePt t="26118" x="917575" y="4189413"/>
          <p14:tracePt t="26126" x="909638" y="4181475"/>
          <p14:tracePt t="26136" x="900113" y="4156075"/>
          <p14:tracePt t="26142" x="892175" y="4130675"/>
          <p14:tracePt t="26150" x="884238" y="4130675"/>
          <p14:tracePt t="26159" x="874713" y="4121150"/>
          <p14:tracePt t="26164" x="874713" y="4113213"/>
          <p14:tracePt t="26171" x="874713" y="4105275"/>
          <p14:tracePt t="26179" x="866775" y="4105275"/>
          <p14:tracePt t="26187" x="858838" y="4105275"/>
          <p14:tracePt t="26195" x="858838" y="4095750"/>
          <p14:tracePt t="26243" x="858838" y="4087813"/>
          <p14:tracePt t="26259" x="849313" y="4087813"/>
          <p14:tracePt t="26266" x="841375" y="4070350"/>
          <p14:tracePt t="26274" x="841375" y="4062413"/>
          <p14:tracePt t="26281" x="833438" y="4062413"/>
          <p14:tracePt t="26290" x="833438" y="4052888"/>
          <p14:tracePt t="26312" x="833438" y="4044950"/>
          <p14:tracePt t="26398" x="833438" y="4037013"/>
          <p14:tracePt t="26414" x="849313" y="4037013"/>
          <p14:tracePt t="26422" x="874713" y="4027488"/>
          <p14:tracePt t="26428" x="909638" y="4027488"/>
          <p14:tracePt t="26437" x="935038" y="4019550"/>
          <p14:tracePt t="26444" x="960438" y="4011613"/>
          <p14:tracePt t="26452" x="968375" y="4011613"/>
          <p14:tracePt t="26460" x="993775" y="4011613"/>
          <p14:tracePt t="26468" x="1011238" y="4011613"/>
          <p14:tracePt t="26484" x="1019175" y="4011613"/>
          <p14:tracePt t="26491" x="1028700" y="4011613"/>
          <p14:tracePt t="26522" x="1036638" y="4011613"/>
          <p14:tracePt t="26530" x="1044575" y="4011613"/>
          <p14:tracePt t="26541" x="1054100" y="4019550"/>
          <p14:tracePt t="26546" x="1054100" y="4027488"/>
          <p14:tracePt t="26557" x="1062038" y="4027488"/>
          <p14:tracePt t="26562" x="1069975" y="4037013"/>
          <p14:tracePt t="26568" x="1069975" y="4044950"/>
          <p14:tracePt t="26575" x="1079500" y="4052888"/>
          <p14:tracePt t="26583" x="1087438" y="4052888"/>
          <p14:tracePt t="26591" x="1096963" y="4062413"/>
          <p14:tracePt t="26600" x="1096963" y="4079875"/>
          <p14:tracePt t="26607" x="1104900" y="4079875"/>
          <p14:tracePt t="26616" x="1112838" y="4087813"/>
          <p14:tracePt t="26624" x="1112838" y="4095750"/>
          <p14:tracePt t="26632" x="1122363" y="4095750"/>
          <p14:tracePt t="26640" x="1130300" y="4105275"/>
          <p14:tracePt t="26646" x="1138238" y="4113213"/>
          <p14:tracePt t="26655" x="1138238" y="4121150"/>
          <p14:tracePt t="26662" x="1147763" y="4121150"/>
          <p14:tracePt t="26678" x="1155700" y="4130675"/>
          <p14:tracePt t="26686" x="1155700" y="4138613"/>
          <p14:tracePt t="26702" x="1163638" y="4138613"/>
          <p14:tracePt t="26725" x="1173163" y="4146550"/>
          <p14:tracePt t="26732" x="1181100" y="4156075"/>
          <p14:tracePt t="26741" x="1181100" y="4164013"/>
          <p14:tracePt t="26748" x="1198563" y="4164013"/>
          <p14:tracePt t="26756" x="1206500" y="4171950"/>
          <p14:tracePt t="26764" x="1216025" y="4171950"/>
          <p14:tracePt t="26770" x="1223963" y="4181475"/>
          <p14:tracePt t="26785" x="1231900" y="4181475"/>
          <p14:tracePt t="26793" x="1241425" y="4181475"/>
          <p14:tracePt t="26801" x="1249363" y="4189413"/>
          <p14:tracePt t="26809" x="1249363" y="4197350"/>
          <p14:tracePt t="26817" x="1257300" y="4197350"/>
          <p14:tracePt t="26825" x="1266825" y="4206875"/>
          <p14:tracePt t="26839" x="1274763" y="4206875"/>
          <p14:tracePt t="26847" x="1292225" y="4206875"/>
          <p14:tracePt t="26863" x="1300163" y="4206875"/>
          <p14:tracePt t="26871" x="1308100" y="4206875"/>
          <p14:tracePt t="26879" x="1317625" y="4206875"/>
          <p14:tracePt t="26895" x="1325563" y="4206875"/>
          <p14:tracePt t="26901" x="1333500" y="4206875"/>
          <p14:tracePt t="26925" x="1343025" y="4197350"/>
          <p14:tracePt t="26934" x="1350963" y="4197350"/>
          <p14:tracePt t="26941" x="1360488" y="4197350"/>
          <p14:tracePt t="26949" x="1360488" y="4189413"/>
          <p14:tracePt t="26957" x="1368425" y="4189413"/>
          <p14:tracePt t="26966" x="1376363" y="4189413"/>
          <p14:tracePt t="26980" x="1385888" y="4189413"/>
          <p14:tracePt t="26990" x="1393825" y="4189413"/>
          <p14:tracePt t="26996" x="1393825" y="4181475"/>
          <p14:tracePt t="27006" x="1401763" y="4181475"/>
          <p14:tracePt t="27050" x="1411288" y="4171950"/>
          <p14:tracePt t="27059" x="1419225" y="4171950"/>
          <p14:tracePt t="27066" x="1419225" y="4164013"/>
          <p14:tracePt t="27075" x="1427163" y="4156075"/>
          <p14:tracePt t="27082" x="1436688" y="4146550"/>
          <p14:tracePt t="27099" x="1444625" y="4138613"/>
          <p14:tracePt t="27104" x="1452563" y="4130675"/>
          <p14:tracePt t="27111" x="1462088" y="4130675"/>
          <p14:tracePt t="27119" x="1462088" y="4121150"/>
          <p14:tracePt t="27127" x="1470025" y="4113213"/>
          <p14:tracePt t="27135" x="1477963" y="4113213"/>
          <p14:tracePt t="27143" x="1477963" y="4105275"/>
          <p14:tracePt t="27151" x="1487488" y="4105275"/>
          <p14:tracePt t="27159" x="1495425" y="4095750"/>
          <p14:tracePt t="27167" x="1504950" y="4087813"/>
          <p14:tracePt t="27181" x="1512888" y="4087813"/>
          <p14:tracePt t="27189" x="1520825" y="4079875"/>
          <p14:tracePt t="27197" x="1520825" y="4070350"/>
          <p14:tracePt t="27205" x="1530350" y="4070350"/>
          <p14:tracePt t="27213" x="1538288" y="4062413"/>
          <p14:tracePt t="27221" x="1546225" y="4052888"/>
          <p14:tracePt t="27230" x="1555750" y="4044950"/>
          <p14:tracePt t="27239" x="1563688" y="4044950"/>
          <p14:tracePt t="27243" x="1571625" y="4044950"/>
          <p14:tracePt t="27252" x="1571625" y="4037013"/>
          <p14:tracePt t="27260" x="1581150" y="4027488"/>
          <p14:tracePt t="27268" x="1589088" y="4019550"/>
          <p14:tracePt t="27284" x="1597025" y="4011613"/>
          <p14:tracePt t="27292" x="1606550" y="4002088"/>
          <p14:tracePt t="27300" x="1614488" y="4002088"/>
          <p14:tracePt t="27309" x="1622425" y="3994150"/>
          <p14:tracePt t="27314" x="1639888" y="3976688"/>
          <p14:tracePt t="27322" x="1649413" y="3968750"/>
          <p14:tracePt t="27330" x="1657350" y="3968750"/>
          <p14:tracePt t="27340" x="1674813" y="3960813"/>
          <p14:tracePt t="27346" x="1674813" y="3951288"/>
          <p14:tracePt t="27362" x="1682750" y="3943350"/>
          <p14:tracePt t="27375" x="1690688" y="3943350"/>
          <p14:tracePt t="27384" x="1700213" y="3943350"/>
          <p14:tracePt t="27391" x="1700213" y="3935413"/>
          <p14:tracePt t="27400" x="1716088" y="3935413"/>
          <p14:tracePt t="27408" x="1733550" y="3925888"/>
          <p14:tracePt t="27416" x="1758950" y="3925888"/>
          <p14:tracePt t="27425" x="1784350" y="3925888"/>
          <p14:tracePt t="27432" x="1819275" y="3925888"/>
          <p14:tracePt t="27441" x="1835150" y="3917950"/>
          <p14:tracePt t="27446" x="1860550" y="3917950"/>
          <p14:tracePt t="27457" x="1878013" y="3917950"/>
          <p14:tracePt t="27470" x="1885950" y="3917950"/>
          <p14:tracePt t="27478" x="1895475" y="3917950"/>
          <p14:tracePt t="27494" x="1903413" y="3917950"/>
          <p14:tracePt t="27502" x="1911350" y="3917950"/>
          <p14:tracePt t="27508" x="1920875" y="3917950"/>
          <p14:tracePt t="27524" x="1938338" y="3917950"/>
          <p14:tracePt t="27532" x="1946275" y="3917950"/>
          <p14:tracePt t="27540" x="1954213" y="3925888"/>
          <p14:tracePt t="27548" x="1963738" y="3925888"/>
          <p14:tracePt t="27557" x="1971675" y="3925888"/>
          <p14:tracePt t="27564" x="1971675" y="3935413"/>
          <p14:tracePt t="27573" x="1979613" y="3943350"/>
          <p14:tracePt t="27578" x="1989138" y="3951288"/>
          <p14:tracePt t="27585" x="1997075" y="3951288"/>
          <p14:tracePt t="27594" x="2005013" y="3960813"/>
          <p14:tracePt t="27602" x="2014538" y="3968750"/>
          <p14:tracePt t="27617" x="2022475" y="3976688"/>
          <p14:tracePt t="27625" x="2030413" y="3976688"/>
          <p14:tracePt t="27710" x="2039938" y="3976688"/>
          <p14:tracePt t="27726" x="2047875" y="3976688"/>
          <p14:tracePt t="40490" x="2030413" y="3994150"/>
          <p14:tracePt t="40498" x="2014538" y="4002088"/>
          <p14:tracePt t="40506" x="1997075" y="4011613"/>
          <p14:tracePt t="40514" x="1979613" y="4019550"/>
          <p14:tracePt t="40522" x="1971675" y="4019550"/>
          <p14:tracePt t="40528" x="1963738" y="4019550"/>
          <p14:tracePt t="40537" x="1954213" y="4027488"/>
          <p14:tracePt t="40544" x="1954213" y="4037013"/>
          <p14:tracePt t="40553" x="1946275" y="4037013"/>
          <p14:tracePt t="40561" x="1938338" y="4044950"/>
          <p14:tracePt t="40569" x="1938338" y="4052888"/>
          <p14:tracePt t="40577" x="1920875" y="4062413"/>
          <p14:tracePt t="40585" x="1911350" y="4062413"/>
          <p14:tracePt t="40594" x="1903413" y="4070350"/>
          <p14:tracePt t="40599" x="1885950" y="4079875"/>
          <p14:tracePt t="40607" x="1860550" y="4095750"/>
          <p14:tracePt t="40615" x="1844675" y="4113213"/>
          <p14:tracePt t="40623" x="1835150" y="4113213"/>
          <p14:tracePt t="40631" x="1819275" y="4130675"/>
          <p14:tracePt t="40639" x="1801813" y="4138613"/>
          <p14:tracePt t="40647" x="1801813" y="4146550"/>
          <p14:tracePt t="40655" x="1784350" y="4156075"/>
          <p14:tracePt t="40661" x="1776413" y="4156075"/>
          <p14:tracePt t="40669" x="1776413" y="4164013"/>
          <p14:tracePt t="40677" x="1766888" y="4171950"/>
          <p14:tracePt t="40685" x="1758950" y="4171950"/>
          <p14:tracePt t="40695" x="1751013" y="4181475"/>
          <p14:tracePt t="40701" x="1733550" y="4189413"/>
          <p14:tracePt t="40710" x="1708150" y="4197350"/>
          <p14:tracePt t="40717" x="1682750" y="4206875"/>
          <p14:tracePt t="40727" x="1665288" y="4214813"/>
          <p14:tracePt t="40731" x="1639888" y="4224338"/>
          <p14:tracePt t="40740" x="1614488" y="4232275"/>
          <p14:tracePt t="40748" x="1589088" y="4240213"/>
          <p14:tracePt t="40755" x="1571625" y="4240213"/>
          <p14:tracePt t="40763" x="1555750" y="4249738"/>
          <p14:tracePt t="40772" x="1546225" y="4257675"/>
          <p14:tracePt t="40780" x="1546225" y="4265613"/>
          <p14:tracePt t="40789" x="1538288" y="4265613"/>
          <p14:tracePt t="40796" x="1530350" y="4265613"/>
          <p14:tracePt t="40802" x="1520825" y="4265613"/>
          <p14:tracePt t="40819" x="1512888" y="4275138"/>
          <p14:tracePt t="40827" x="1504950" y="4275138"/>
          <p14:tracePt t="40843" x="1495425" y="4275138"/>
          <p14:tracePt t="40850" x="1477963" y="4283075"/>
          <p14:tracePt t="40858" x="1470025" y="4283075"/>
          <p14:tracePt t="40864" x="1444625" y="4283075"/>
          <p14:tracePt t="40872" x="1419225" y="4283075"/>
          <p14:tracePt t="40880" x="1401763" y="4283075"/>
          <p14:tracePt t="40888" x="1376363" y="4283075"/>
          <p14:tracePt t="40896" x="1350963" y="4283075"/>
          <p14:tracePt t="40904" x="1333500" y="4283075"/>
          <p14:tracePt t="40912" x="1308100" y="4283075"/>
          <p14:tracePt t="40920" x="1300163" y="4283075"/>
          <p14:tracePt t="40934" x="1292225" y="4283075"/>
          <p14:tracePt t="40958" x="1282700" y="4283075"/>
          <p14:tracePt t="40966" x="1274763" y="4275138"/>
          <p14:tracePt t="40982" x="1257300" y="4265613"/>
          <p14:tracePt t="40990" x="1231900" y="4257675"/>
          <p14:tracePt t="40998" x="1216025" y="4249738"/>
          <p14:tracePt t="41004" x="1189038" y="4240213"/>
          <p14:tracePt t="41014" x="1163638" y="4232275"/>
          <p14:tracePt t="41019" x="1138238" y="4224338"/>
          <p14:tracePt t="41029" x="1130300" y="4224338"/>
          <p14:tracePt t="41035" x="1122363" y="4224338"/>
          <p14:tracePt t="41045" x="1112838" y="4224338"/>
          <p14:tracePt t="41062" x="1104900" y="4214813"/>
          <p14:tracePt t="41075" x="1096963" y="4214813"/>
          <p14:tracePt t="41082" x="1096963" y="4206875"/>
          <p14:tracePt t="41090" x="1087438" y="4197350"/>
          <p14:tracePt t="41106" x="1069975" y="4189413"/>
          <p14:tracePt t="41114" x="1062038" y="4181475"/>
          <p14:tracePt t="41122" x="1054100" y="4171950"/>
          <p14:tracePt t="41130" x="1044575" y="4171950"/>
          <p14:tracePt t="41137" x="1036638" y="4164013"/>
          <p14:tracePt t="41145" x="1036638" y="4156075"/>
          <p14:tracePt t="41152" x="1028700" y="4156075"/>
          <p14:tracePt t="41162" x="1019175" y="4146550"/>
          <p14:tracePt t="41168" x="1019175" y="4138613"/>
          <p14:tracePt t="41176" x="1003300" y="4130675"/>
          <p14:tracePt t="41183" x="993775" y="4121150"/>
          <p14:tracePt t="41192" x="985838" y="4113213"/>
          <p14:tracePt t="41199" x="977900" y="4105275"/>
          <p14:tracePt t="41205" x="968375" y="4105275"/>
          <p14:tracePt t="41213" x="968375" y="4095750"/>
          <p14:tracePt t="41222" x="960438" y="4095750"/>
          <p14:tracePt t="41238" x="960438" y="4087813"/>
          <p14:tracePt t="41246" x="952500" y="4087813"/>
          <p14:tracePt t="41253" x="942975" y="4079875"/>
          <p14:tracePt t="41270" x="935038" y="4070350"/>
          <p14:tracePt t="41277" x="925513" y="4062413"/>
          <p14:tracePt t="41284" x="917575" y="4062413"/>
          <p14:tracePt t="41293" x="900113" y="4052888"/>
          <p14:tracePt t="41299" x="884238" y="4052888"/>
          <p14:tracePt t="41309" x="874713" y="4044950"/>
          <p14:tracePt t="41316" x="866775" y="4044950"/>
          <p14:tracePt t="41323" x="858838" y="4044950"/>
          <p14:tracePt t="41332" x="833438" y="4037013"/>
          <p14:tracePt t="41339" x="808038" y="4027488"/>
          <p14:tracePt t="41345" x="781050" y="4027488"/>
          <p14:tracePt t="41353" x="781050" y="4019550"/>
          <p14:tracePt t="41362" x="773113" y="4019550"/>
          <p14:tracePt t="41369" x="765175" y="4019550"/>
          <p14:tracePt t="41564" x="790575" y="4019550"/>
          <p14:tracePt t="41572" x="823913" y="4019550"/>
          <p14:tracePt t="41580" x="849313" y="4027488"/>
          <p14:tracePt t="41588" x="884238" y="4027488"/>
          <p14:tracePt t="41597" x="909638" y="4037013"/>
          <p14:tracePt t="41604" x="917575" y="4037013"/>
          <p14:tracePt t="41666" x="935038" y="4044950"/>
          <p14:tracePt t="41674" x="968375" y="4052888"/>
          <p14:tracePt t="41680" x="1011238" y="4062413"/>
          <p14:tracePt t="41687" x="1044575" y="4070350"/>
          <p14:tracePt t="41697" x="1079500" y="4079875"/>
          <p14:tracePt t="41704" x="1112838" y="4087813"/>
          <p14:tracePt t="41712" x="1147763" y="4095750"/>
          <p14:tracePt t="41720" x="1163638" y="4105275"/>
          <p14:tracePt t="41728" x="1181100" y="4113213"/>
          <p14:tracePt t="41736" x="1189038" y="4113213"/>
          <p14:tracePt t="41744" x="1189038" y="4121150"/>
          <p14:tracePt t="41750" x="1198563" y="4130675"/>
          <p14:tracePt t="41757" x="1206500" y="4130675"/>
          <p14:tracePt t="41766" x="1216025" y="4130675"/>
          <p14:tracePt t="41774" x="1231900" y="4138613"/>
          <p14:tracePt t="41782" x="1249363" y="4138613"/>
          <p14:tracePt t="41791" x="1266825" y="4138613"/>
          <p14:tracePt t="41798" x="1274763" y="4138613"/>
          <p14:tracePt t="41806" x="1282700" y="4138613"/>
          <p14:tracePt t="41812" x="1292225" y="4138613"/>
          <p14:tracePt t="41829" x="1300163" y="4138613"/>
          <p14:tracePt t="41836" x="1308100" y="4146550"/>
          <p14:tracePt t="41845" x="1308100" y="4156075"/>
          <p14:tracePt t="41852" x="1325563" y="4164013"/>
          <p14:tracePt t="41862" x="1343025" y="4164013"/>
          <p14:tracePt t="41868" x="1350963" y="4164013"/>
          <p14:tracePt t="41878" x="1376363" y="4164013"/>
          <p14:tracePt t="41882" x="1385888" y="4164013"/>
          <p14:tracePt t="41889" x="1393825" y="4164013"/>
          <p14:tracePt t="41897" x="1401763" y="4164013"/>
          <p14:tracePt t="41906" x="1411288" y="4164013"/>
          <p14:tracePt t="41922" x="1419225" y="4164013"/>
          <p14:tracePt t="41930" x="1427163" y="4164013"/>
          <p14:tracePt t="41938" x="1436688" y="4164013"/>
          <p14:tracePt t="41945" x="1452563" y="4164013"/>
          <p14:tracePt t="41952" x="1462088" y="4164013"/>
          <p14:tracePt t="41963" x="1487488" y="4164013"/>
          <p14:tracePt t="41967" x="1512888" y="4164013"/>
          <p14:tracePt t="41977" x="1530350" y="4156075"/>
          <p14:tracePt t="41983" x="1538288" y="4146550"/>
          <p14:tracePt t="41992" x="1563688" y="4138613"/>
          <p14:tracePt t="41999" x="1581150" y="4130675"/>
          <p14:tracePt t="42007" x="1581150" y="4121150"/>
          <p14:tracePt t="42013" x="1589088" y="4121150"/>
          <p14:tracePt t="42029" x="1597025" y="4121150"/>
          <p14:tracePt t="42038" x="1606550" y="4121150"/>
          <p14:tracePt t="42046" x="1606550" y="4113213"/>
          <p14:tracePt t="42053" x="1614488" y="4105275"/>
          <p14:tracePt t="42061" x="1631950" y="4105275"/>
          <p14:tracePt t="42070" x="1639888" y="4095750"/>
          <p14:tracePt t="42079" x="1649413" y="4087813"/>
          <p14:tracePt t="42083" x="1657350" y="4079875"/>
          <p14:tracePt t="42092" x="1665288" y="4070350"/>
          <p14:tracePt t="42100" x="1674813" y="4070350"/>
          <p14:tracePt t="42108" x="1682750" y="4062413"/>
          <p14:tracePt t="42115" x="1682750" y="4052888"/>
          <p14:tracePt t="42124" x="1690688" y="4052888"/>
          <p14:tracePt t="42131" x="1700213" y="4044950"/>
          <p14:tracePt t="42140" x="1708150" y="4037013"/>
          <p14:tracePt t="42147" x="1708150" y="4027488"/>
          <p14:tracePt t="42154" x="1716088" y="4027488"/>
          <p14:tracePt t="42163" x="1725613" y="4019550"/>
          <p14:tracePt t="42170" x="1725613" y="4011613"/>
          <p14:tracePt t="42176" x="1733550" y="4011613"/>
          <p14:tracePt t="42185" x="1751013" y="4002088"/>
          <p14:tracePt t="42193" x="1751013" y="3994150"/>
          <p14:tracePt t="42201" x="1758950" y="3986213"/>
          <p14:tracePt t="42210" x="1766888" y="3986213"/>
          <p14:tracePt t="42215" x="1776413" y="3986213"/>
          <p14:tracePt t="42224" x="1776413" y="3976688"/>
          <p14:tracePt t="42231" x="1784350" y="3976688"/>
          <p14:tracePt t="42239" x="1793875" y="3968750"/>
          <p14:tracePt t="42247" x="1801813" y="3968750"/>
          <p14:tracePt t="42256" x="1809750" y="3960813"/>
          <p14:tracePt t="42264" x="1819275" y="3951288"/>
          <p14:tracePt t="42272" x="1835150" y="3943350"/>
          <p14:tracePt t="42281" x="1860550" y="3935413"/>
          <p14:tracePt t="42286" x="1885950" y="3925888"/>
          <p14:tracePt t="42296" x="1903413" y="3917950"/>
          <p14:tracePt t="42302" x="1928813" y="3908425"/>
          <p14:tracePt t="42312" x="1954213" y="3908425"/>
          <p14:tracePt t="42318" x="1979613" y="3900488"/>
          <p14:tracePt t="42334" x="1997075" y="3892550"/>
          <p14:tracePt t="42342" x="2005013" y="3883025"/>
          <p14:tracePt t="42355" x="2014538" y="3875088"/>
          <p14:tracePt t="42363" x="2022475" y="3875088"/>
          <p14:tracePt t="44168" x="2022475" y="3849688"/>
          <p14:tracePt t="44176" x="1997075" y="3816350"/>
          <p14:tracePt t="44183" x="1971675" y="3790950"/>
          <p14:tracePt t="44192" x="1963738" y="3790950"/>
          <p14:tracePt t="44199" x="1954213" y="3781425"/>
          <p14:tracePt t="44611" x="1946275" y="3763963"/>
          <p14:tracePt t="44617" x="1920875" y="3730625"/>
          <p14:tracePt t="44626" x="1878013" y="3697288"/>
          <p14:tracePt t="44634" x="1844675" y="3654425"/>
          <p14:tracePt t="44643" x="1801813" y="3594100"/>
          <p14:tracePt t="44650" x="1733550" y="3527425"/>
          <p14:tracePt t="44657" x="1657350" y="3441700"/>
          <p14:tracePt t="44665" x="1563688" y="3365500"/>
          <p14:tracePt t="44674" x="1452563" y="3271838"/>
          <p14:tracePt t="44681" x="1343025" y="3160713"/>
          <p14:tracePt t="44688" x="1241425" y="3067050"/>
          <p14:tracePt t="44696" x="1096963" y="2949575"/>
          <p14:tracePt t="44704" x="935038" y="2805113"/>
          <p14:tracePt t="44711" x="790575" y="2693988"/>
          <p14:tracePt t="44719" x="577850" y="2549525"/>
          <p14:tracePt t="44727" x="374650" y="2413000"/>
          <p14:tracePt t="44735" x="271463" y="2319338"/>
          <p14:tracePt t="44741" x="177800" y="2235200"/>
          <p14:tracePt t="44749" x="111125" y="2166938"/>
          <p14:tracePt t="44757" x="68263" y="2108200"/>
          <p14:tracePt t="44765" x="33338" y="2039938"/>
          <p14:tracePt t="44774" x="7938" y="19796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FTIR Uses: Bond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153451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Band placement is affected by bond strength.  Bond strengthening due to intermolecular interactions moves bands to higher wavenumbers, while bond weakening moves bands to lower wavenumbers.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BB3E13-76A8-4021-94F8-390A6ECB5DC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3042" r="-377" b="7217"/>
          <a:stretch/>
        </p:blipFill>
        <p:spPr>
          <a:xfrm>
            <a:off x="8450316" y="2753710"/>
            <a:ext cx="409905" cy="3216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6803"/>
          <a:stretch/>
        </p:blipFill>
        <p:spPr>
          <a:xfrm>
            <a:off x="4867520" y="2756839"/>
            <a:ext cx="3582796" cy="3516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088673"/>
            <a:ext cx="430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these samples of polyamides, small repeat unit structure differences affect the strength of hydrogen bonding between amide groups. The strength of this interaction directly affects the strength of the C=O bond.  For example: the gray sample has the strongest C=O bond and therefore the weakest intermolecular forces through hydrogen bonding.</a:t>
            </a:r>
          </a:p>
        </p:txBody>
      </p:sp>
      <p:sp>
        <p:nvSpPr>
          <p:cNvPr id="8" name="Down Arrow 7"/>
          <p:cNvSpPr/>
          <p:nvPr/>
        </p:nvSpPr>
        <p:spPr>
          <a:xfrm flipV="1">
            <a:off x="5919335" y="5381831"/>
            <a:ext cx="168166" cy="39939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954FB17-FABF-4B9F-88D4-B74083F3E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0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69"/>
    </mc:Choice>
    <mc:Fallback>
      <p:transition spd="slow" advTm="48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422" x="322263" y="2863850"/>
          <p14:tracePt t="8430" x="501650" y="2863850"/>
          <p14:tracePt t="8438" x="679450" y="2881313"/>
          <p14:tracePt t="8446" x="866775" y="2889250"/>
          <p14:tracePt t="8454" x="993775" y="2906713"/>
          <p14:tracePt t="8462" x="1122363" y="2922588"/>
          <p14:tracePt t="8470" x="1274763" y="2940050"/>
          <p14:tracePt t="8476" x="1477963" y="2982913"/>
          <p14:tracePt t="8485" x="1708150" y="3041650"/>
          <p14:tracePt t="8492" x="1885950" y="3094038"/>
          <p14:tracePt t="8501" x="2030413" y="3127375"/>
          <p14:tracePt t="8508" x="2174875" y="3178175"/>
          <p14:tracePt t="8516" x="2293938" y="3238500"/>
          <p14:tracePt t="8523" x="2413000" y="3297238"/>
          <p14:tracePt t="8531" x="2541588" y="3348038"/>
          <p14:tracePt t="8537" x="2693988" y="3424238"/>
          <p14:tracePt t="8546" x="2914650" y="3535363"/>
          <p14:tracePt t="8553" x="3195638" y="3671888"/>
          <p14:tracePt t="8562" x="3475038" y="3832225"/>
          <p14:tracePt t="8570" x="3679825" y="3951288"/>
          <p14:tracePt t="8578" x="3849688" y="4002088"/>
          <p14:tracePt t="8586" x="4002088" y="4052888"/>
          <p14:tracePt t="8594" x="4130675" y="4095750"/>
          <p14:tracePt t="8601" x="4308475" y="4171950"/>
          <p14:tracePt t="8608" x="4460875" y="4240213"/>
          <p14:tracePt t="8615" x="4622800" y="4316413"/>
          <p14:tracePt t="8623" x="4792663" y="4402138"/>
          <p14:tracePt t="8632" x="4929188" y="4478338"/>
          <p14:tracePt t="8639" x="5030788" y="4546600"/>
          <p14:tracePt t="8649" x="5124450" y="4589463"/>
          <p14:tracePt t="8655" x="5200650" y="4657725"/>
          <p14:tracePt t="8665" x="5294313" y="4716463"/>
          <p14:tracePt t="8669" x="5395913" y="4759325"/>
          <p14:tracePt t="8678" x="5532438" y="4818063"/>
          <p14:tracePt t="8685" x="5634038" y="4868863"/>
          <p14:tracePt t="8693" x="5727700" y="4937125"/>
          <p14:tracePt t="8702" x="5753100" y="4997450"/>
          <p14:tracePt t="8710" x="5753100" y="5099050"/>
          <p14:tracePt t="8718" x="5745163" y="5226050"/>
          <p14:tracePt t="8725" x="5719763" y="5311775"/>
          <p14:tracePt t="9168" x="5727700" y="5276850"/>
          <p14:tracePt t="9176" x="5727700" y="5268913"/>
          <p14:tracePt t="9393" x="5719763" y="5268913"/>
          <p14:tracePt t="9518" x="5727700" y="5268913"/>
          <p14:tracePt t="9526" x="5735638" y="5268913"/>
          <p14:tracePt t="9550" x="5745163" y="5268913"/>
          <p14:tracePt t="9555" x="5753100" y="5268913"/>
          <p14:tracePt t="9580" x="5753100" y="5260975"/>
          <p14:tracePt t="9596" x="5761038" y="5260975"/>
          <p14:tracePt t="9604" x="5778500" y="5268913"/>
          <p14:tracePt t="9612" x="5795963" y="5276850"/>
          <p14:tracePt t="9620" x="5803900" y="5286375"/>
          <p14:tracePt t="9625" x="5803900" y="5294313"/>
          <p14:tracePt t="9636" x="5803900" y="5311775"/>
          <p14:tracePt t="9642" x="5795963" y="5327650"/>
          <p14:tracePt t="9651" x="5795963" y="5337175"/>
          <p14:tracePt t="9657" x="5788025" y="5337175"/>
          <p14:tracePt t="9666" x="5778500" y="5345113"/>
          <p14:tracePt t="9674" x="5778500" y="5353050"/>
          <p14:tracePt t="9689" x="5778500" y="5370513"/>
          <p14:tracePt t="9695" x="5770563" y="5380038"/>
          <p14:tracePt t="9703" x="5761038" y="5387975"/>
          <p14:tracePt t="9711" x="5753100" y="5405438"/>
          <p14:tracePt t="9719" x="5745163" y="5413375"/>
          <p14:tracePt t="9735" x="5735638" y="5430838"/>
          <p14:tracePt t="9744" x="5727700" y="5438775"/>
          <p14:tracePt t="9758" x="5727700" y="5446713"/>
          <p14:tracePt t="9767" x="5719763" y="5456238"/>
          <p14:tracePt t="9945" x="5735638" y="5430838"/>
          <p14:tracePt t="9954" x="5761038" y="5430838"/>
          <p14:tracePt t="9960" x="5778500" y="5421313"/>
          <p14:tracePt t="9968" x="5788025" y="5413375"/>
          <p14:tracePt t="9976" x="5803900" y="5405438"/>
          <p14:tracePt t="10030" x="5813425" y="5405438"/>
          <p14:tracePt t="12028" x="5821363" y="5405438"/>
          <p14:tracePt t="12090" x="5829300" y="5405438"/>
          <p14:tracePt t="12113" x="5838825" y="5395913"/>
          <p14:tracePt t="12122" x="5838825" y="5387975"/>
          <p14:tracePt t="12130" x="5846763" y="5387975"/>
          <p14:tracePt t="12138" x="5854700" y="5370513"/>
          <p14:tracePt t="12143" x="5864225" y="5345113"/>
          <p14:tracePt t="12152" x="5872163" y="5319713"/>
          <p14:tracePt t="12159" x="5872163" y="5311775"/>
          <p14:tracePt t="12168" x="5880100" y="5286375"/>
          <p14:tracePt t="12175" x="5889625" y="5260975"/>
          <p14:tracePt t="12184" x="5897563" y="5251450"/>
          <p14:tracePt t="12191" x="5905500" y="5235575"/>
          <p14:tracePt t="12200" x="5915025" y="5226050"/>
          <p14:tracePt t="12205" x="5915025" y="5218113"/>
          <p14:tracePt t="12323" x="5922963" y="5218113"/>
          <p14:tracePt t="12472" x="5915025" y="5226050"/>
          <p14:tracePt t="12478" x="5897563" y="5235575"/>
          <p14:tracePt t="12486" x="5897563" y="5243513"/>
          <p14:tracePt t="12493" x="5889625" y="5251450"/>
          <p14:tracePt t="12502" x="5880100" y="5251450"/>
          <p14:tracePt t="12509" x="5880100" y="5260975"/>
          <p14:tracePt t="12650" x="5880100" y="5251450"/>
          <p14:tracePt t="12658" x="5889625" y="5243513"/>
          <p14:tracePt t="14180" x="5829300" y="5276850"/>
          <p14:tracePt t="14187" x="5770563" y="5327650"/>
          <p14:tracePt t="14195" x="5676900" y="5395913"/>
          <p14:tracePt t="14203" x="5583238" y="5472113"/>
          <p14:tracePt t="14211" x="5489575" y="5540375"/>
          <p14:tracePt t="14219" x="5421313" y="5600700"/>
          <p14:tracePt t="14227" x="5362575" y="5659438"/>
          <p14:tracePt t="14235" x="5319713" y="5694363"/>
          <p14:tracePt t="14241" x="5294313" y="5719763"/>
          <p14:tracePt t="14249" x="5286375" y="5735638"/>
          <p14:tracePt t="14266" x="5286375" y="5745163"/>
          <p14:tracePt t="14662" x="5311775" y="5745163"/>
          <p14:tracePt t="14670" x="5387975" y="5719763"/>
          <p14:tracePt t="14678" x="5489575" y="5702300"/>
          <p14:tracePt t="14687" x="5591175" y="5676900"/>
          <p14:tracePt t="14693" x="5719763" y="5668963"/>
          <p14:tracePt t="14703" x="5829300" y="5651500"/>
          <p14:tracePt t="14708" x="5965825" y="5641975"/>
          <p14:tracePt t="14718" x="6118225" y="5634038"/>
          <p14:tracePt t="14723" x="6246813" y="5616575"/>
          <p14:tracePt t="14732" x="6356350" y="5608638"/>
          <p14:tracePt t="14739" x="6475413" y="5591175"/>
          <p14:tracePt t="14748" x="6561138" y="5583238"/>
          <p14:tracePt t="14755" x="6627813" y="5575300"/>
          <p14:tracePt t="14764" x="6662738" y="5565775"/>
          <p14:tracePt t="14772" x="6688138" y="5557838"/>
          <p14:tracePt t="14777" x="6705600" y="5549900"/>
          <p14:tracePt t="14787" x="6713538" y="5549900"/>
          <p14:tracePt t="14864" x="6721475" y="5540375"/>
          <p14:tracePt t="14880" x="6731000" y="5532438"/>
          <p14:tracePt t="14887" x="6731000" y="5524500"/>
          <p14:tracePt t="14896" x="6738938" y="5524500"/>
          <p14:tracePt t="14904" x="6746875" y="5514975"/>
          <p14:tracePt t="14912" x="6746875" y="5507038"/>
          <p14:tracePt t="14925" x="6746875" y="5497513"/>
          <p14:tracePt t="14935" x="6756400" y="5497513"/>
          <p14:tracePt t="15012" x="6756400" y="5489575"/>
          <p14:tracePt t="15053" x="6756400" y="5481638"/>
          <p14:tracePt t="15067" x="6756400" y="5472113"/>
          <p14:tracePt t="15074" x="6756400" y="5464175"/>
          <p14:tracePt t="15283" x="6756400" y="5456238"/>
          <p14:tracePt t="15960" x="6756400" y="5446713"/>
          <p14:tracePt t="15968" x="6746875" y="5438775"/>
          <p14:tracePt t="15976" x="6738938" y="5438775"/>
          <p14:tracePt t="15985" x="6738938" y="5421313"/>
          <p14:tracePt t="15992" x="6731000" y="5413375"/>
          <p14:tracePt t="16001" x="6721475" y="5413375"/>
          <p14:tracePt t="16005" x="6721475" y="5405438"/>
          <p14:tracePt t="16013" x="6713538" y="5405438"/>
          <p14:tracePt t="16084" x="6713538" y="5395913"/>
          <p14:tracePt t="16091" x="6688138" y="5395913"/>
          <p14:tracePt t="16101" x="6680200" y="5387975"/>
          <p14:tracePt t="16107" x="6654800" y="5380038"/>
          <p14:tracePt t="16116" x="6627813" y="5370513"/>
          <p14:tracePt t="16124" x="6602413" y="5362575"/>
          <p14:tracePt t="16132" x="6577013" y="5362575"/>
          <p14:tracePt t="16140" x="6551613" y="5353050"/>
          <p14:tracePt t="16145" x="6526213" y="5345113"/>
          <p14:tracePt t="16154" x="6500813" y="5337175"/>
          <p14:tracePt t="16161" x="6492875" y="5327650"/>
          <p14:tracePt t="16170" x="6475413" y="5327650"/>
          <p14:tracePt t="16177" x="6467475" y="5327650"/>
          <p14:tracePt t="16264" x="6457950" y="5319713"/>
          <p14:tracePt t="16270" x="6442075" y="5311775"/>
          <p14:tracePt t="16278" x="6432550" y="5302250"/>
          <p14:tracePt t="16287" x="6416675" y="5294313"/>
          <p14:tracePt t="16293" x="6399213" y="5294313"/>
          <p14:tracePt t="16302" x="6391275" y="5286375"/>
          <p14:tracePt t="16309" x="6381750" y="5276850"/>
          <p14:tracePt t="16319" x="6373813" y="5268913"/>
          <p14:tracePt t="16326" x="6365875" y="5268913"/>
          <p14:tracePt t="16336" x="6365875" y="5260975"/>
          <p14:tracePt t="16339" x="6356350" y="5251450"/>
          <p14:tracePt t="16348" x="6348413" y="5243513"/>
          <p14:tracePt t="16372" x="6338888" y="5235575"/>
          <p14:tracePt t="16388" x="6330950" y="5226050"/>
          <p14:tracePt t="16396" x="6323013" y="5226050"/>
          <p14:tracePt t="16405" x="6323013" y="5218113"/>
          <p14:tracePt t="16410" x="6313488" y="5208588"/>
          <p14:tracePt t="16420" x="6305550" y="5200650"/>
          <p14:tracePt t="16437" x="6288088" y="5192713"/>
          <p14:tracePt t="16441" x="6272213" y="5183188"/>
          <p14:tracePt t="16451" x="6272213" y="5175250"/>
          <p14:tracePt t="16458" x="6262688" y="5175250"/>
          <p14:tracePt t="16467" x="6254750" y="5167313"/>
          <p14:tracePt t="16472" x="6246813" y="5157788"/>
          <p14:tracePt t="16495" x="6237288" y="5149850"/>
          <p14:tracePt t="16504" x="6229350" y="5149850"/>
          <p14:tracePt t="16511" x="6229350" y="5141913"/>
          <p14:tracePt t="16550" x="6221413" y="5132388"/>
          <p14:tracePt t="16566" x="6211888" y="5132388"/>
          <p14:tracePt t="16573" x="6203950" y="5132388"/>
          <p14:tracePt t="16598" x="6194425" y="5124450"/>
          <p14:tracePt t="20477" x="6203950" y="5132388"/>
          <p14:tracePt t="20481" x="6254750" y="5175250"/>
          <p14:tracePt t="20489" x="6323013" y="5235575"/>
          <p14:tracePt t="20497" x="6399213" y="5276850"/>
          <p14:tracePt t="20505" x="6475413" y="5327650"/>
          <p14:tracePt t="20513" x="6569075" y="5380038"/>
          <p14:tracePt t="20521" x="6645275" y="5421313"/>
          <p14:tracePt t="20529" x="6721475" y="5456238"/>
          <p14:tracePt t="20540" x="6799263" y="5464175"/>
          <p14:tracePt t="20545" x="6883400" y="5472113"/>
          <p14:tracePt t="20552" x="6977063" y="5472113"/>
          <p14:tracePt t="20559" x="7078663" y="5489575"/>
          <p14:tracePt t="20567" x="7172325" y="5507038"/>
          <p14:tracePt t="20575" x="7258050" y="5540375"/>
          <p14:tracePt t="20583" x="7334250" y="5575300"/>
          <p14:tracePt t="20591" x="7392988" y="5608638"/>
          <p14:tracePt t="20599" x="7461250" y="5634038"/>
          <p14:tracePt t="20607" x="7504113" y="5659438"/>
          <p14:tracePt t="20613" x="7529513" y="5659438"/>
          <p14:tracePt t="20621" x="7562850" y="5668963"/>
          <p14:tracePt t="20629" x="7572375" y="5676900"/>
          <p14:tracePt t="20638" x="7580313" y="5684838"/>
          <p14:tracePt t="20646" x="7588250" y="5694363"/>
          <p14:tracePt t="20654" x="7597775" y="5694363"/>
          <p14:tracePt t="20794" x="7605713" y="5702300"/>
          <p14:tracePt t="20802" x="7605713" y="5710238"/>
          <p14:tracePt t="20809" x="7613650" y="5710238"/>
          <p14:tracePt t="30927" x="7605713" y="5727700"/>
          <p14:tracePt t="30934" x="7605713" y="5735638"/>
          <p14:tracePt t="30941" x="7597775" y="5735638"/>
          <p14:tracePt t="30948" x="7588250" y="5745163"/>
          <p14:tracePt t="30957" x="7588250" y="5753100"/>
          <p14:tracePt t="30975" x="7588250" y="5761038"/>
          <p14:tracePt t="30989" x="7580313" y="5770563"/>
          <p14:tracePt t="30997" x="7580313" y="5778500"/>
          <p14:tracePt t="31005" x="7572375" y="5778500"/>
          <p14:tracePt t="31011" x="7572375" y="5788025"/>
          <p14:tracePt t="31019" x="7572375" y="5795963"/>
          <p14:tracePt t="31027" x="7572375" y="5803900"/>
          <p14:tracePt t="31051" x="7572375" y="5813425"/>
          <p14:tracePt t="31059" x="7572375" y="5821363"/>
          <p14:tracePt t="31075" x="7580313" y="5829300"/>
          <p14:tracePt t="31091" x="7580313" y="5838825"/>
          <p14:tracePt t="31097" x="7588250" y="5846763"/>
          <p14:tracePt t="31106" x="7597775" y="5846763"/>
          <p14:tracePt t="31114" x="7597775" y="5854700"/>
          <p14:tracePt t="31122" x="7597775" y="5864225"/>
          <p14:tracePt t="31144" x="7597775" y="5872163"/>
          <p14:tracePt t="31152" x="7597775" y="5880100"/>
          <p14:tracePt t="31160" x="7597775" y="5889625"/>
          <p14:tracePt t="31176" x="7588250" y="5897563"/>
          <p14:tracePt t="31184" x="7588250" y="5905500"/>
          <p14:tracePt t="31191" x="7580313" y="5905500"/>
          <p14:tracePt t="31200" x="7572375" y="5915025"/>
          <p14:tracePt t="31207" x="7562850" y="5922963"/>
          <p14:tracePt t="31213" x="7546975" y="5932488"/>
          <p14:tracePt t="31222" x="7521575" y="5940425"/>
          <p14:tracePt t="31229" x="7494588" y="5940425"/>
          <p14:tracePt t="31237" x="7478713" y="5948363"/>
          <p14:tracePt t="31246" x="7453313" y="5948363"/>
          <p14:tracePt t="31254" x="7427913" y="5957888"/>
          <p14:tracePt t="31262" x="7392988" y="5965825"/>
          <p14:tracePt t="31270" x="7367588" y="5973763"/>
          <p14:tracePt t="31277" x="7334250" y="5983288"/>
          <p14:tracePt t="31283" x="7299325" y="5983288"/>
          <p14:tracePt t="31293" x="7265988" y="5983288"/>
          <p14:tracePt t="31300" x="7248525" y="5983288"/>
          <p14:tracePt t="31307" x="7223125" y="5983288"/>
          <p14:tracePt t="31315" x="7215188" y="5983288"/>
          <p14:tracePt t="31325" x="7205663" y="5983288"/>
          <p14:tracePt t="31340" x="7197725" y="5973763"/>
          <p14:tracePt t="31345" x="7189788" y="5965825"/>
          <p14:tracePt t="31361" x="7180263" y="5957888"/>
          <p14:tracePt t="31370" x="7172325" y="5948363"/>
          <p14:tracePt t="31378" x="7164388" y="5940425"/>
          <p14:tracePt t="31386" x="7146925" y="5940425"/>
          <p14:tracePt t="31393" x="7121525" y="5932488"/>
          <p14:tracePt t="31402" x="7088188" y="5922963"/>
          <p14:tracePt t="31410" x="7061200" y="5922963"/>
          <p14:tracePt t="31415" x="7010400" y="5915025"/>
          <p14:tracePt t="31423" x="6951663" y="5905500"/>
          <p14:tracePt t="31432" x="6908800" y="5889625"/>
          <p14:tracePt t="31441" x="6850063" y="5880100"/>
          <p14:tracePt t="31448" x="6807200" y="5872163"/>
          <p14:tracePt t="31457" x="6746875" y="5864225"/>
          <p14:tracePt t="31463" x="6688138" y="5854700"/>
          <p14:tracePt t="31472" x="6627813" y="5846763"/>
          <p14:tracePt t="31480" x="6594475" y="5838825"/>
          <p14:tracePt t="31485" x="6561138" y="5829300"/>
          <p14:tracePt t="31494" x="6526213" y="5829300"/>
          <p14:tracePt t="31501" x="6492875" y="5829300"/>
          <p14:tracePt t="31510" x="6467475" y="5829300"/>
          <p14:tracePt t="31518" x="6442075" y="5829300"/>
          <p14:tracePt t="31526" x="6424613" y="5829300"/>
          <p14:tracePt t="31534" x="6416675" y="5829300"/>
          <p14:tracePt t="31547" x="6407150" y="5829300"/>
          <p14:tracePt t="31968" x="6407150" y="5821363"/>
          <p14:tracePt t="33057" x="6407150" y="5778500"/>
          <p14:tracePt t="33063" x="6407150" y="5745163"/>
          <p14:tracePt t="33072" x="6407150" y="5710238"/>
          <p14:tracePt t="33080" x="6399213" y="5694363"/>
          <p14:tracePt t="33088" x="6391275" y="5676900"/>
          <p14:tracePt t="33095" x="6381750" y="5659438"/>
          <p14:tracePt t="33105" x="6381750" y="5641975"/>
          <p14:tracePt t="33111" x="6373813" y="5616575"/>
          <p14:tracePt t="33117" x="6373813" y="5600700"/>
          <p14:tracePt t="33127" x="6373813" y="5575300"/>
          <p14:tracePt t="33133" x="6365875" y="5557838"/>
          <p14:tracePt t="33141" x="6365875" y="5540375"/>
          <p14:tracePt t="33149" x="6356350" y="5524500"/>
          <p14:tracePt t="33157" x="6356350" y="5497513"/>
          <p14:tracePt t="33165" x="6348413" y="5489575"/>
          <p14:tracePt t="33173" x="6338888" y="5464175"/>
          <p14:tracePt t="33179" x="6330950" y="5438775"/>
          <p14:tracePt t="33187" x="6323013" y="5421313"/>
          <p14:tracePt t="33203" x="6313488" y="5413375"/>
          <p14:tracePt t="33219" x="6313488" y="5405438"/>
          <p14:tracePt t="33430" x="6305550" y="5395913"/>
          <p14:tracePt t="33451" x="6305550" y="5387975"/>
          <p14:tracePt t="33460" x="6297613" y="5387975"/>
          <p14:tracePt t="33467" x="6288088" y="5380038"/>
          <p14:tracePt t="33476" x="6280150" y="5380038"/>
          <p14:tracePt t="33492" x="6272213" y="5380038"/>
          <p14:tracePt t="33500" x="6254750" y="5387975"/>
          <p14:tracePt t="33509" x="6246813" y="5395913"/>
          <p14:tracePt t="33514" x="6237288" y="5395913"/>
          <p14:tracePt t="33522" x="6229350" y="5405438"/>
          <p14:tracePt t="33538" x="6221413" y="5405438"/>
          <p14:tracePt t="33545" x="6211888" y="5413375"/>
          <p14:tracePt t="33561" x="6203950" y="5413375"/>
          <p14:tracePt t="36166" x="6203950" y="5405438"/>
          <p14:tracePt t="36171" x="6211888" y="5380038"/>
          <p14:tracePt t="36179" x="6221413" y="5362575"/>
          <p14:tracePt t="36187" x="6221413" y="5353050"/>
          <p14:tracePt t="36196" x="6221413" y="5337175"/>
          <p14:tracePt t="36203" x="6221413" y="5319713"/>
          <p14:tracePt t="36219" x="6221413" y="5311775"/>
          <p14:tracePt t="36227" x="6211888" y="5302250"/>
          <p14:tracePt t="36282" x="6203950" y="5302250"/>
          <p14:tracePt t="36304" x="6194425" y="5302250"/>
          <p14:tracePt t="36311" x="6186488" y="5302250"/>
          <p14:tracePt t="36320" x="6169025" y="5302250"/>
          <p14:tracePt t="36328" x="6153150" y="5302250"/>
          <p14:tracePt t="36335" x="6127750" y="5302250"/>
          <p14:tracePt t="36344" x="6110288" y="5302250"/>
          <p14:tracePt t="36352" x="6102350" y="5302250"/>
          <p14:tracePt t="36360" x="6092825" y="5311775"/>
          <p14:tracePt t="36368" x="6076950" y="5319713"/>
          <p14:tracePt t="36374" x="6067425" y="5327650"/>
          <p14:tracePt t="36381" x="6042025" y="5327650"/>
          <p14:tracePt t="36389" x="6024563" y="5337175"/>
          <p14:tracePt t="36397" x="6016625" y="5345113"/>
          <p14:tracePt t="36405" x="5999163" y="5353050"/>
          <p14:tracePt t="36413" x="5983288" y="5362575"/>
          <p14:tracePt t="36422" x="5965825" y="5370513"/>
          <p14:tracePt t="36429" x="5948363" y="5370513"/>
          <p14:tracePt t="36438" x="5932488" y="5380038"/>
          <p14:tracePt t="36445" x="5922963" y="5387975"/>
          <p14:tracePt t="36451" x="5922963" y="5395913"/>
          <p14:tracePt t="36468" x="5922963" y="5405438"/>
          <p14:tracePt t="36477" x="5915025" y="5413375"/>
          <p14:tracePt t="36484" x="5905500" y="5421313"/>
          <p14:tracePt t="36500" x="5897563" y="5421313"/>
          <p14:tracePt t="36505" x="5897563" y="5430838"/>
          <p14:tracePt t="36513" x="5889625" y="5438775"/>
          <p14:tracePt t="36522" x="5880100" y="5438775"/>
          <p14:tracePt t="36530" x="5880100" y="5456238"/>
          <p14:tracePt t="36537" x="5872163" y="5464175"/>
          <p14:tracePt t="36545" x="5864225" y="5472113"/>
          <p14:tracePt t="36553" x="5854700" y="5481638"/>
          <p14:tracePt t="36562" x="5854700" y="5497513"/>
          <p14:tracePt t="36569" x="5854700" y="5507038"/>
          <p14:tracePt t="36576" x="5854700" y="5514975"/>
          <p14:tracePt t="36583" x="5854700" y="5524500"/>
          <p14:tracePt t="36600" x="5854700" y="5532438"/>
          <p14:tracePt t="36609" x="5854700" y="5540375"/>
          <p14:tracePt t="36616" x="5864225" y="5540375"/>
          <p14:tracePt t="36624" x="5864225" y="5549900"/>
          <p14:tracePt t="36632" x="5872163" y="5557838"/>
          <p14:tracePt t="36637" x="5880100" y="5565775"/>
          <p14:tracePt t="36645" x="5889625" y="5565775"/>
          <p14:tracePt t="36653" x="5897563" y="5575300"/>
          <p14:tracePt t="36661" x="5905500" y="5575300"/>
          <p14:tracePt t="36669" x="5915025" y="5575300"/>
          <p14:tracePt t="36677" x="5932488" y="5583238"/>
          <p14:tracePt t="36685" x="5957888" y="5583238"/>
          <p14:tracePt t="36695" x="5973763" y="5583238"/>
          <p14:tracePt t="36701" x="5999163" y="5583238"/>
          <p14:tracePt t="36711" x="6024563" y="5583238"/>
          <p14:tracePt t="36715" x="6059488" y="5575300"/>
          <p14:tracePt t="36724" x="6084888" y="5575300"/>
          <p14:tracePt t="36731" x="6110288" y="5565775"/>
          <p14:tracePt t="36740" x="6135688" y="5565775"/>
          <p14:tracePt t="36747" x="6153150" y="5557838"/>
          <p14:tracePt t="36755" x="6161088" y="5549900"/>
          <p14:tracePt t="36762" x="6169025" y="5549900"/>
          <p14:tracePt t="36816" x="6178550" y="5549900"/>
          <p14:tracePt t="36825" x="6178550" y="5540375"/>
          <p14:tracePt t="36832" x="6203950" y="5532438"/>
          <p14:tracePt t="36838" x="6229350" y="5514975"/>
          <p14:tracePt t="36854" x="6237288" y="5507038"/>
          <p14:tracePt t="36862" x="6246813" y="5497513"/>
          <p14:tracePt t="36870" x="6254750" y="5489575"/>
          <p14:tracePt t="36894" x="6262688" y="5489575"/>
          <p14:tracePt t="36900" x="6262688" y="5481638"/>
          <p14:tracePt t="36909" x="6272213" y="5464175"/>
          <p14:tracePt t="36924" x="6272213" y="5446713"/>
          <p14:tracePt t="36932" x="6280150" y="5438775"/>
          <p14:tracePt t="37010" x="6288088" y="5438775"/>
          <p14:tracePt t="37048" x="6288088" y="5430838"/>
          <p14:tracePt t="38162" x="6262688" y="5413375"/>
          <p14:tracePt t="38170" x="6211888" y="5405438"/>
          <p14:tracePt t="38178" x="6178550" y="5395913"/>
          <p14:tracePt t="38186" x="6135688" y="5387975"/>
          <p14:tracePt t="38193" x="6092825" y="5380038"/>
          <p14:tracePt t="38200" x="6059488" y="5380038"/>
          <p14:tracePt t="38208" x="6034088" y="5380038"/>
          <p14:tracePt t="38216" x="6016625" y="5380038"/>
          <p14:tracePt t="38301" x="5991225" y="5380038"/>
          <p14:tracePt t="38310" x="5973763" y="5387975"/>
          <p14:tracePt t="38317" x="5948363" y="5395913"/>
          <p14:tracePt t="38326" x="5922963" y="5405438"/>
          <p14:tracePt t="38332" x="5897563" y="5405438"/>
          <p14:tracePt t="38339" x="5889625" y="5405438"/>
          <p14:tracePt t="38348" x="5880100" y="5405438"/>
          <p14:tracePt t="38355" x="5872163" y="5405438"/>
          <p14:tracePt t="38372" x="5872163" y="5395913"/>
          <p14:tracePt t="38387" x="5872163" y="5387975"/>
          <p14:tracePt t="38534" x="5872163" y="5380038"/>
          <p14:tracePt t="38558" x="5880100" y="5370513"/>
          <p14:tracePt t="38566" x="5889625" y="5370513"/>
          <p14:tracePt t="38604" x="5897563" y="5362575"/>
          <p14:tracePt t="38620" x="5905500" y="5353050"/>
          <p14:tracePt t="38636" x="5915025" y="5345113"/>
          <p14:tracePt t="38644" x="5922963" y="5345113"/>
          <p14:tracePt t="38652" x="5932488" y="5337175"/>
          <p14:tracePt t="38661" x="5940425" y="5327650"/>
          <p14:tracePt t="38666" x="5948363" y="5327650"/>
          <p14:tracePt t="38674" x="5957888" y="5319713"/>
          <p14:tracePt t="38682" x="5965825" y="5311775"/>
          <p14:tracePt t="38690" x="5973763" y="5302250"/>
          <p14:tracePt t="38697" x="5983288" y="5302250"/>
          <p14:tracePt t="38705" x="5983288" y="5294313"/>
          <p14:tracePt t="38713" x="5991225" y="5286375"/>
          <p14:tracePt t="38721" x="5999163" y="5286375"/>
          <p14:tracePt t="38729" x="5999163" y="5276850"/>
          <p14:tracePt t="38735" x="6008688" y="5268913"/>
          <p14:tracePt t="38745" x="6016625" y="5268913"/>
          <p14:tracePt t="38751" x="6016625" y="5260975"/>
          <p14:tracePt t="38767" x="6024563" y="5260975"/>
          <p14:tracePt t="38838" x="6034088" y="5260975"/>
          <p14:tracePt t="38846" x="6049963" y="5251450"/>
          <p14:tracePt t="38854" x="6067425" y="5251450"/>
          <p14:tracePt t="38863" x="6076950" y="5243513"/>
          <p14:tracePt t="39072" x="6092825" y="5235575"/>
          <p14:tracePt t="39079" x="6102350" y="5235575"/>
          <p14:tracePt t="39086" x="6118225" y="5235575"/>
          <p14:tracePt t="39096" x="6135688" y="5235575"/>
          <p14:tracePt t="39102" x="6143625" y="5235575"/>
          <p14:tracePt t="39112" x="6169025" y="5235575"/>
          <p14:tracePt t="39118" x="6178550" y="5226050"/>
          <p14:tracePt t="39538" x="6194425" y="5226050"/>
          <p14:tracePt t="39543" x="6237288" y="5235575"/>
          <p14:tracePt t="39552" x="6288088" y="5243513"/>
          <p14:tracePt t="39560" x="6348413" y="5251450"/>
          <p14:tracePt t="39568" x="6407150" y="5268913"/>
          <p14:tracePt t="39578" x="6467475" y="5302250"/>
          <p14:tracePt t="39584" x="6526213" y="5337175"/>
          <p14:tracePt t="39593" x="6569075" y="5353050"/>
          <p14:tracePt t="39600" x="6594475" y="5362575"/>
          <p14:tracePt t="39607" x="6611938" y="5370513"/>
          <p14:tracePt t="39613" x="6619875" y="5370513"/>
          <p14:tracePt t="39621" x="6627813" y="5380038"/>
          <p14:tracePt t="46818" x="6619875" y="5380038"/>
          <p14:tracePt t="46826" x="6577013" y="5380038"/>
          <p14:tracePt t="46834" x="6518275" y="5370513"/>
          <p14:tracePt t="46842" x="6457950" y="5362575"/>
          <p14:tracePt t="46850" x="6399213" y="5353050"/>
          <p14:tracePt t="46858" x="6348413" y="5337175"/>
          <p14:tracePt t="46865" x="6297613" y="5311775"/>
          <p14:tracePt t="46874" x="6262688" y="5294313"/>
          <p14:tracePt t="46881" x="6237288" y="5268913"/>
          <p14:tracePt t="46888" x="6203950" y="5243513"/>
          <p14:tracePt t="46899" x="6178550" y="5200650"/>
          <p14:tracePt t="46903" x="6135688" y="5167313"/>
          <p14:tracePt t="46913" x="6102350" y="5116513"/>
          <p14:tracePt t="46920" x="6034088" y="5048250"/>
          <p14:tracePt t="46929" x="5948363" y="4954588"/>
          <p14:tracePt t="46935" x="5864225" y="4852988"/>
          <p14:tracePt t="46944" x="5753100" y="4708525"/>
          <p14:tracePt t="46951" x="5532438" y="4521200"/>
          <p14:tracePt t="46957" x="5294313" y="4333875"/>
          <p14:tracePt t="46964" x="5081588" y="4156075"/>
          <p14:tracePt t="46973" x="4868863" y="3951288"/>
          <p14:tracePt t="46981" x="4622800" y="3730625"/>
          <p14:tracePt t="46989" x="4333875" y="3527425"/>
          <p14:tracePt t="46998" x="4044950" y="3365500"/>
          <p14:tracePt t="47005" x="3756025" y="3170238"/>
          <p14:tracePt t="47012" x="3492500" y="2974975"/>
          <p14:tracePt t="47019" x="3203575" y="2778125"/>
          <p14:tracePt t="47027" x="2965450" y="2566988"/>
          <p14:tracePt t="47035" x="2752725" y="2387600"/>
          <p14:tracePt t="47043" x="2592388" y="2243138"/>
          <p14:tracePt t="47051" x="2430463" y="2098675"/>
          <p14:tracePt t="47059" x="2319338" y="1989138"/>
          <p14:tracePt t="47067" x="2200275" y="1895475"/>
          <p14:tracePt t="47075" x="2022475" y="1776413"/>
          <p14:tracePt t="47082" x="1870075" y="1649413"/>
          <p14:tracePt t="47090" x="1725613" y="1487488"/>
          <p14:tracePt t="47098" x="1606550" y="1360488"/>
          <p14:tracePt t="47105" x="1504950" y="1266825"/>
          <p14:tracePt t="47113" x="1317625" y="1155700"/>
          <p14:tracePt t="47121" x="1181100" y="1079500"/>
          <p14:tracePt t="47130" x="977900" y="935038"/>
          <p14:tracePt t="47136" x="747713" y="773113"/>
          <p14:tracePt t="47143" x="492125" y="620713"/>
          <p14:tracePt t="47151" x="296863" y="527050"/>
          <p14:tracePt t="47159" x="101600" y="425450"/>
        </p14:tracePtLst>
      </p14:laserTraceLst>
    </p:ext>
  </p:extLst>
</p:sld>
</file>

<file path=ppt/theme/theme1.xml><?xml version="1.0" encoding="utf-8"?>
<a:theme xmlns:a="http://schemas.openxmlformats.org/drawingml/2006/main" name="MACRO_official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CRO_official" id="{1A5382B5-99B4-4B4A-89DB-6CDEE3FB355B}" vid="{AF26B822-EB02-465C-897B-11FFC48CE8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MACRO_official</Template>
  <TotalTime>1503</TotalTime>
  <Words>412</Words>
  <Application>Microsoft Office PowerPoint</Application>
  <PresentationFormat>On-screen Show (4:3)</PresentationFormat>
  <Paragraphs>45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MACRO_official</vt:lpstr>
      <vt:lpstr>Polymer Characterization: Fourier Transform Infrared Spectroscopy (FTIR)</vt:lpstr>
      <vt:lpstr>FTIR Overview</vt:lpstr>
      <vt:lpstr>Method Characteristics</vt:lpstr>
      <vt:lpstr>Choosing a Sampling Method</vt:lpstr>
      <vt:lpstr>FTIR Uses:  Structure Identification</vt:lpstr>
      <vt:lpstr>FTIR Uses: Crystallinity</vt:lpstr>
      <vt:lpstr>FTIR Uses: Bond strengths</vt:lpstr>
    </vt:vector>
  </TitlesOfParts>
  <Company>Lebanon Valley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Polymer Properties</dc:title>
  <dc:creator>Sterner, Liz</dc:creator>
  <cp:lastModifiedBy>Sterner, Liz</cp:lastModifiedBy>
  <cp:revision>72</cp:revision>
  <dcterms:created xsi:type="dcterms:W3CDTF">2017-11-29T19:49:34Z</dcterms:created>
  <dcterms:modified xsi:type="dcterms:W3CDTF">2022-08-01T21:36:01Z</dcterms:modified>
</cp:coreProperties>
</file>