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untains of Christmas"/>
      <p:regular r:id="rId23"/>
      <p:bold r:id="rId24"/>
    </p:embeddedFont>
    <p:embeddedFont>
      <p:font typeface="Merriweather Light"/>
      <p:regular r:id="rId25"/>
      <p:bold r:id="rId26"/>
      <p:italic r:id="rId27"/>
      <p:boldItalic r:id="rId28"/>
    </p:embeddedFont>
    <p:embeddedFont>
      <p:font typeface="Roboto Slab Regular"/>
      <p:regular r:id="rId29"/>
      <p:bold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1A647D-0D33-45C5-9EB6-9330D3FDC137}">
  <a:tblStyle styleId="{A51A647D-0D33-45C5-9EB6-9330D3FDC13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F62B46B-75A2-4DCE-AD0D-3FC98AF9E025}" styleName="Table_1">
    <a:wholeTbl>
      <a:tcTxStyle>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untainsofChristmas-bold.fntdata"/><Relationship Id="rId23" Type="http://schemas.openxmlformats.org/officeDocument/2006/relationships/font" Target="fonts/MountainsofChristma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Light-bold.fntdata"/><Relationship Id="rId25" Type="http://schemas.openxmlformats.org/officeDocument/2006/relationships/font" Target="fonts/MerriweatherLight-regular.fntdata"/><Relationship Id="rId28" Type="http://schemas.openxmlformats.org/officeDocument/2006/relationships/font" Target="fonts/MerriweatherLight-boldItalic.fntdata"/><Relationship Id="rId27" Type="http://schemas.openxmlformats.org/officeDocument/2006/relationships/font" Target="fonts/Merriweather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Regula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regular.fntdata"/><Relationship Id="rId30" Type="http://schemas.openxmlformats.org/officeDocument/2006/relationships/font" Target="fonts/RobotoSlabRegular-bold.fntdata"/><Relationship Id="rId11" Type="http://schemas.openxmlformats.org/officeDocument/2006/relationships/slide" Target="slides/slide6.xml"/><Relationship Id="rId33" Type="http://schemas.openxmlformats.org/officeDocument/2006/relationships/font" Target="fonts/Merriweather-italic.fntdata"/><Relationship Id="rId10" Type="http://schemas.openxmlformats.org/officeDocument/2006/relationships/slide" Target="slides/slide5.xml"/><Relationship Id="rId32"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c94afce6b5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8" name="Google Shape;1988;gc94afce6b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ce35f2a317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5" name="Google Shape;1995;gce35f2a31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gce35f2a31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2" name="Google Shape;2002;gce35f2a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gce35f2a317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9" name="Google Shape;2009;gce35f2a3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gce35f2a317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7" name="Google Shape;2017;gce35f2a31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gce35f2a317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4" name="Google Shape;2024;gce35f2a31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gce35f2a317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0" name="Google Shape;2030;gce35f2a31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ce35f2a317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7" name="Google Shape;2037;gce35f2a31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ce35f2a317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5" name="Google Shape;1925;gce35f2a31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7" name="Shape 1937"/>
        <p:cNvGrpSpPr/>
        <p:nvPr/>
      </p:nvGrpSpPr>
      <p:grpSpPr>
        <a:xfrm>
          <a:off x="0" y="0"/>
          <a:ext cx="0" cy="0"/>
          <a:chOff x="0" y="0"/>
          <a:chExt cx="0" cy="0"/>
        </a:xfrm>
      </p:grpSpPr>
      <p:sp>
        <p:nvSpPr>
          <p:cNvPr id="1938" name="Google Shape;193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9" name="Google Shape;193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7" name="Google Shape;194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4" name="Google Shape;1954;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g79cf1846f8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0" name="Google Shape;1960;g79cf1846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7" name="Google Shape;19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g79cf1846f8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3" name="Google Shape;1973;g79cf1846f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9" name="Shape 1979"/>
        <p:cNvGrpSpPr/>
        <p:nvPr/>
      </p:nvGrpSpPr>
      <p:grpSpPr>
        <a:xfrm>
          <a:off x="0" y="0"/>
          <a:ext cx="0" cy="0"/>
          <a:chOff x="0" y="0"/>
          <a:chExt cx="0" cy="0"/>
        </a:xfrm>
      </p:grpSpPr>
      <p:sp>
        <p:nvSpPr>
          <p:cNvPr id="1980" name="Google Shape;1980;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1" name="Google Shape;1981;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0" y="0"/>
            <a:ext cx="9144476" cy="5143499"/>
            <a:chOff x="0" y="0"/>
            <a:chExt cx="9144476" cy="5143499"/>
          </a:xfrm>
        </p:grpSpPr>
        <p:grpSp>
          <p:nvGrpSpPr>
            <p:cNvPr id="11" name="Google Shape;11;p2"/>
            <p:cNvGrpSpPr/>
            <p:nvPr/>
          </p:nvGrpSpPr>
          <p:grpSpPr>
            <a:xfrm rot="379784">
              <a:off x="2153875" y="3932735"/>
              <a:ext cx="674295" cy="607644"/>
              <a:chOff x="6002813" y="4508500"/>
              <a:chExt cx="1392157" cy="1115297"/>
            </a:xfrm>
          </p:grpSpPr>
          <p:sp>
            <p:nvSpPr>
              <p:cNvPr id="12" name="Google Shape;12;p2"/>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 name="Google Shape;23;p2"/>
            <p:cNvGrpSpPr/>
            <p:nvPr/>
          </p:nvGrpSpPr>
          <p:grpSpPr>
            <a:xfrm rot="200838">
              <a:off x="5582613" y="4211389"/>
              <a:ext cx="586542" cy="541332"/>
              <a:chOff x="6002813" y="4508500"/>
              <a:chExt cx="1392157" cy="1115297"/>
            </a:xfrm>
          </p:grpSpPr>
          <p:sp>
            <p:nvSpPr>
              <p:cNvPr id="24" name="Google Shape;24;p2"/>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 name="Google Shape;35;p2"/>
            <p:cNvGrpSpPr/>
            <p:nvPr/>
          </p:nvGrpSpPr>
          <p:grpSpPr>
            <a:xfrm>
              <a:off x="8103455" y="2965297"/>
              <a:ext cx="911542" cy="989171"/>
              <a:chOff x="4073525" y="3619500"/>
              <a:chExt cx="1215390" cy="1318895"/>
            </a:xfrm>
          </p:grpSpPr>
          <p:sp>
            <p:nvSpPr>
              <p:cNvPr id="36" name="Google Shape;36;p2"/>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 name="Google Shape;37;p2"/>
              <p:cNvGrpSpPr/>
              <p:nvPr/>
            </p:nvGrpSpPr>
            <p:grpSpPr>
              <a:xfrm>
                <a:off x="4073525" y="3619500"/>
                <a:ext cx="1158239" cy="763270"/>
                <a:chOff x="4073525" y="3619500"/>
                <a:chExt cx="1158239" cy="763270"/>
              </a:xfrm>
            </p:grpSpPr>
            <p:sp>
              <p:nvSpPr>
                <p:cNvPr id="38" name="Google Shape;38;p2"/>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 name="Google Shape;41;p2"/>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790788" y="0"/>
              <a:ext cx="1353687" cy="897785"/>
              <a:chOff x="10387718" y="0"/>
              <a:chExt cx="1804916" cy="1197047"/>
            </a:xfrm>
          </p:grpSpPr>
          <p:sp>
            <p:nvSpPr>
              <p:cNvPr id="44" name="Google Shape;44;p2"/>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 name="Google Shape;46;p2"/>
            <p:cNvGrpSpPr/>
            <p:nvPr/>
          </p:nvGrpSpPr>
          <p:grpSpPr>
            <a:xfrm flipH="1">
              <a:off x="8659870" y="490092"/>
              <a:ext cx="320992" cy="323373"/>
              <a:chOff x="3070860" y="2168525"/>
              <a:chExt cx="427989" cy="431164"/>
            </a:xfrm>
          </p:grpSpPr>
          <p:sp>
            <p:nvSpPr>
              <p:cNvPr id="47" name="Google Shape;47;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 name="Google Shape;48;p2"/>
              <p:cNvGrpSpPr/>
              <p:nvPr/>
            </p:nvGrpSpPr>
            <p:grpSpPr>
              <a:xfrm>
                <a:off x="3070860" y="2168525"/>
                <a:ext cx="427989" cy="194310"/>
                <a:chOff x="3070860" y="2168525"/>
                <a:chExt cx="427989" cy="194310"/>
              </a:xfrm>
            </p:grpSpPr>
            <p:sp>
              <p:nvSpPr>
                <p:cNvPr id="49" name="Google Shape;49;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1" name="Google Shape;51;p2"/>
            <p:cNvGrpSpPr/>
            <p:nvPr/>
          </p:nvGrpSpPr>
          <p:grpSpPr>
            <a:xfrm>
              <a:off x="5104771" y="0"/>
              <a:ext cx="2353718" cy="829055"/>
              <a:chOff x="6806362" y="0"/>
              <a:chExt cx="3138290" cy="1105407"/>
            </a:xfrm>
          </p:grpSpPr>
          <p:sp>
            <p:nvSpPr>
              <p:cNvPr id="52" name="Google Shape;52;p2"/>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 name="Google Shape;53;p2"/>
              <p:cNvGrpSpPr/>
              <p:nvPr/>
            </p:nvGrpSpPr>
            <p:grpSpPr>
              <a:xfrm>
                <a:off x="6806362" y="0"/>
                <a:ext cx="3090747" cy="1105407"/>
                <a:chOff x="6806362" y="0"/>
                <a:chExt cx="3090747" cy="1105407"/>
              </a:xfrm>
            </p:grpSpPr>
            <p:sp>
              <p:nvSpPr>
                <p:cNvPr id="54" name="Google Shape;54;p2"/>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8" name="Google Shape;58;p2"/>
            <p:cNvGrpSpPr/>
            <p:nvPr/>
          </p:nvGrpSpPr>
          <p:grpSpPr>
            <a:xfrm>
              <a:off x="5115682" y="44674"/>
              <a:ext cx="320992" cy="323373"/>
              <a:chOff x="3070860" y="2168525"/>
              <a:chExt cx="427989" cy="431164"/>
            </a:xfrm>
          </p:grpSpPr>
          <p:sp>
            <p:nvSpPr>
              <p:cNvPr id="59" name="Google Shape;59;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 name="Google Shape;60;p2"/>
              <p:cNvGrpSpPr/>
              <p:nvPr/>
            </p:nvGrpSpPr>
            <p:grpSpPr>
              <a:xfrm>
                <a:off x="3070860" y="2168525"/>
                <a:ext cx="427989" cy="194310"/>
                <a:chOff x="3070860" y="2168525"/>
                <a:chExt cx="427989" cy="194310"/>
              </a:xfrm>
            </p:grpSpPr>
            <p:sp>
              <p:nvSpPr>
                <p:cNvPr id="61" name="Google Shape;61;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3" name="Google Shape;63;p2"/>
            <p:cNvGrpSpPr/>
            <p:nvPr/>
          </p:nvGrpSpPr>
          <p:grpSpPr>
            <a:xfrm>
              <a:off x="1461377" y="0"/>
              <a:ext cx="2590736" cy="706912"/>
              <a:chOff x="1948503" y="0"/>
              <a:chExt cx="3454315" cy="942549"/>
            </a:xfrm>
          </p:grpSpPr>
          <p:sp>
            <p:nvSpPr>
              <p:cNvPr id="64" name="Google Shape;64;p2"/>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5" name="Google Shape;65;p2"/>
              <p:cNvGrpSpPr/>
              <p:nvPr/>
            </p:nvGrpSpPr>
            <p:grpSpPr>
              <a:xfrm>
                <a:off x="1948503" y="0"/>
                <a:ext cx="3339776" cy="942542"/>
                <a:chOff x="1948503" y="0"/>
                <a:chExt cx="3339776" cy="942542"/>
              </a:xfrm>
            </p:grpSpPr>
            <p:sp>
              <p:nvSpPr>
                <p:cNvPr id="66" name="Google Shape;66;p2"/>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9" name="Google Shape;69;p2"/>
            <p:cNvGrpSpPr/>
            <p:nvPr/>
          </p:nvGrpSpPr>
          <p:grpSpPr>
            <a:xfrm flipH="1" rot="-1402749">
              <a:off x="2091013" y="238299"/>
              <a:ext cx="320980" cy="323362"/>
              <a:chOff x="3070860" y="2168525"/>
              <a:chExt cx="427989" cy="431164"/>
            </a:xfrm>
          </p:grpSpPr>
          <p:sp>
            <p:nvSpPr>
              <p:cNvPr id="70" name="Google Shape;70;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 name="Google Shape;71;p2"/>
              <p:cNvGrpSpPr/>
              <p:nvPr/>
            </p:nvGrpSpPr>
            <p:grpSpPr>
              <a:xfrm>
                <a:off x="3070860" y="2168525"/>
                <a:ext cx="427989" cy="194310"/>
                <a:chOff x="3070860" y="2168525"/>
                <a:chExt cx="427989" cy="194310"/>
              </a:xfrm>
            </p:grpSpPr>
            <p:sp>
              <p:nvSpPr>
                <p:cNvPr id="72" name="Google Shape;72;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4" name="Google Shape;74;p2"/>
            <p:cNvGrpSpPr/>
            <p:nvPr/>
          </p:nvGrpSpPr>
          <p:grpSpPr>
            <a:xfrm>
              <a:off x="2028631" y="0"/>
              <a:ext cx="1603931" cy="425438"/>
              <a:chOff x="2704841" y="0"/>
              <a:chExt cx="2138574" cy="567251"/>
            </a:xfrm>
          </p:grpSpPr>
          <p:sp>
            <p:nvSpPr>
              <p:cNvPr id="75" name="Google Shape;75;p2"/>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6" name="Google Shape;76;p2"/>
              <p:cNvGrpSpPr/>
              <p:nvPr/>
            </p:nvGrpSpPr>
            <p:grpSpPr>
              <a:xfrm>
                <a:off x="2704841" y="0"/>
                <a:ext cx="2053213" cy="567251"/>
                <a:chOff x="2704841" y="0"/>
                <a:chExt cx="2053213" cy="567251"/>
              </a:xfrm>
            </p:grpSpPr>
            <p:sp>
              <p:nvSpPr>
                <p:cNvPr id="77" name="Google Shape;77;p2"/>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0" name="Google Shape;80;p2"/>
            <p:cNvGrpSpPr/>
            <p:nvPr/>
          </p:nvGrpSpPr>
          <p:grpSpPr>
            <a:xfrm rot="749224">
              <a:off x="2918652" y="27867"/>
              <a:ext cx="235749" cy="237456"/>
              <a:chOff x="3070860" y="2168525"/>
              <a:chExt cx="427989" cy="431164"/>
            </a:xfrm>
          </p:grpSpPr>
          <p:sp>
            <p:nvSpPr>
              <p:cNvPr id="81" name="Google Shape;81;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 name="Google Shape;82;p2"/>
              <p:cNvGrpSpPr/>
              <p:nvPr/>
            </p:nvGrpSpPr>
            <p:grpSpPr>
              <a:xfrm>
                <a:off x="3070860" y="2168525"/>
                <a:ext cx="427989" cy="194310"/>
                <a:chOff x="3070860" y="2168525"/>
                <a:chExt cx="427989" cy="194310"/>
              </a:xfrm>
            </p:grpSpPr>
            <p:sp>
              <p:nvSpPr>
                <p:cNvPr id="83" name="Google Shape;83;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5" name="Google Shape;85;p2"/>
            <p:cNvGrpSpPr/>
            <p:nvPr/>
          </p:nvGrpSpPr>
          <p:grpSpPr>
            <a:xfrm>
              <a:off x="3921228" y="180717"/>
              <a:ext cx="1375189" cy="1375185"/>
              <a:chOff x="4156706" y="634364"/>
              <a:chExt cx="1231586" cy="1231582"/>
            </a:xfrm>
          </p:grpSpPr>
          <p:grpSp>
            <p:nvGrpSpPr>
              <p:cNvPr id="86" name="Google Shape;86;p2"/>
              <p:cNvGrpSpPr/>
              <p:nvPr/>
            </p:nvGrpSpPr>
            <p:grpSpPr>
              <a:xfrm>
                <a:off x="4156710" y="634364"/>
                <a:ext cx="1231583" cy="1231582"/>
                <a:chOff x="5542280" y="845819"/>
                <a:chExt cx="1642110" cy="1642110"/>
              </a:xfrm>
            </p:grpSpPr>
            <p:sp>
              <p:nvSpPr>
                <p:cNvPr id="87" name="Google Shape;87;p2"/>
                <p:cNvSpPr/>
                <p:nvPr/>
              </p:nvSpPr>
              <p:spPr>
                <a:xfrm>
                  <a:off x="5542280" y="845819"/>
                  <a:ext cx="1642110" cy="1642110"/>
                </a:xfrm>
                <a:custGeom>
                  <a:rect b="b" l="l" r="r" t="t"/>
                  <a:pathLst>
                    <a:path extrusionOk="0" h="1642110" w="1642110">
                      <a:moveTo>
                        <a:pt x="1642110" y="821055"/>
                      </a:moveTo>
                      <a:cubicBezTo>
                        <a:pt x="1642110" y="1274511"/>
                        <a:pt x="1274512" y="1642110"/>
                        <a:pt x="821055" y="1642110"/>
                      </a:cubicBezTo>
                      <a:cubicBezTo>
                        <a:pt x="367599" y="1642110"/>
                        <a:pt x="0" y="1274511"/>
                        <a:pt x="0" y="821055"/>
                      </a:cubicBezTo>
                      <a:cubicBezTo>
                        <a:pt x="0" y="367599"/>
                        <a:pt x="367599" y="0"/>
                        <a:pt x="821055" y="0"/>
                      </a:cubicBezTo>
                      <a:cubicBezTo>
                        <a:pt x="1274512" y="0"/>
                        <a:pt x="1642110" y="367599"/>
                        <a:pt x="1642110" y="821055"/>
                      </a:cubicBezTo>
                      <a:close/>
                    </a:path>
                  </a:pathLst>
                </a:custGeom>
                <a:gradFill>
                  <a:gsLst>
                    <a:gs pos="0">
                      <a:srgbClr val="F5F4F7"/>
                    </a:gs>
                    <a:gs pos="34000">
                      <a:srgbClr val="F5F4F7"/>
                    </a:gs>
                    <a:gs pos="64000">
                      <a:schemeClr val="lt2"/>
                    </a:gs>
                    <a:gs pos="82000">
                      <a:srgbClr val="D2CED9"/>
                    </a:gs>
                    <a:gs pos="100000">
                      <a:srgbClr val="D2CED9"/>
                    </a:gs>
                  </a:gsLst>
                  <a:path path="circle">
                    <a:fillToRect b="100%" r="100%"/>
                  </a:path>
                  <a:tileRect l="-100%" t="-100%"/>
                </a:gradFill>
                <a:ln>
                  <a:noFill/>
                </a:ln>
                <a:effectLst>
                  <a:outerShdw blurRad="571500" rotWithShape="0" algn="bl">
                    <a:schemeClr val="lt1">
                      <a:alpha val="5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8" name="Google Shape;88;p2"/>
                <p:cNvGrpSpPr/>
                <p:nvPr/>
              </p:nvGrpSpPr>
              <p:grpSpPr>
                <a:xfrm>
                  <a:off x="5668644" y="890269"/>
                  <a:ext cx="1470396" cy="1589405"/>
                  <a:chOff x="5668644" y="890269"/>
                  <a:chExt cx="1470396" cy="1589405"/>
                </a:xfrm>
              </p:grpSpPr>
              <p:sp>
                <p:nvSpPr>
                  <p:cNvPr id="89" name="Google Shape;89;p2"/>
                  <p:cNvSpPr/>
                  <p:nvPr/>
                </p:nvSpPr>
                <p:spPr>
                  <a:xfrm>
                    <a:off x="5705005" y="1817809"/>
                    <a:ext cx="119422" cy="146440"/>
                  </a:xfrm>
                  <a:custGeom>
                    <a:rect b="b" l="l" r="r" t="t"/>
                    <a:pathLst>
                      <a:path extrusionOk="0" h="146440" w="119422">
                        <a:moveTo>
                          <a:pt x="22694" y="6545"/>
                        </a:moveTo>
                        <a:cubicBezTo>
                          <a:pt x="-36996" y="43375"/>
                          <a:pt x="32854" y="177360"/>
                          <a:pt x="96354" y="139895"/>
                        </a:cubicBezTo>
                        <a:cubicBezTo>
                          <a:pt x="156679" y="103065"/>
                          <a:pt x="86829" y="-30920"/>
                          <a:pt x="22694" y="654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5684519" y="2019295"/>
                    <a:ext cx="64769" cy="66679"/>
                  </a:xfrm>
                  <a:custGeom>
                    <a:rect b="b" l="l" r="r" t="t"/>
                    <a:pathLst>
                      <a:path extrusionOk="0" h="66679" w="64769">
                        <a:moveTo>
                          <a:pt x="32385" y="66679"/>
                        </a:moveTo>
                        <a:cubicBezTo>
                          <a:pt x="75565" y="66679"/>
                          <a:pt x="75565" y="4"/>
                          <a:pt x="32385" y="4"/>
                        </a:cubicBezTo>
                        <a:cubicBezTo>
                          <a:pt x="-10795" y="-631"/>
                          <a:pt x="-10795" y="66679"/>
                          <a:pt x="32385" y="66679"/>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5736356" y="1307777"/>
                    <a:ext cx="115591" cy="118236"/>
                  </a:xfrm>
                  <a:custGeom>
                    <a:rect b="b" l="l" r="r" t="t"/>
                    <a:pathLst>
                      <a:path extrusionOk="0" h="118236" w="115591">
                        <a:moveTo>
                          <a:pt x="6584" y="45407"/>
                        </a:moveTo>
                        <a:cubicBezTo>
                          <a:pt x="-28341" y="124147"/>
                          <a:pt x="85959" y="147642"/>
                          <a:pt x="108819" y="72712"/>
                        </a:cubicBezTo>
                        <a:cubicBezTo>
                          <a:pt x="144379" y="-4758"/>
                          <a:pt x="29444" y="-30158"/>
                          <a:pt x="6584" y="45407"/>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5668644" y="1484630"/>
                    <a:ext cx="64769" cy="66675"/>
                  </a:xfrm>
                  <a:custGeom>
                    <a:rect b="b" l="l" r="r" t="t"/>
                    <a:pathLst>
                      <a:path extrusionOk="0" h="66675" w="64769">
                        <a:moveTo>
                          <a:pt x="32385" y="0"/>
                        </a:moveTo>
                        <a:cubicBezTo>
                          <a:pt x="-10795" y="0"/>
                          <a:pt x="-10795" y="66675"/>
                          <a:pt x="32385" y="66675"/>
                        </a:cubicBezTo>
                        <a:cubicBezTo>
                          <a:pt x="75565" y="66675"/>
                          <a:pt x="75565" y="0"/>
                          <a:pt x="32385" y="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5948374" y="1846915"/>
                    <a:ext cx="196996" cy="170315"/>
                  </a:xfrm>
                  <a:custGeom>
                    <a:rect b="b" l="l" r="r" t="t"/>
                    <a:pathLst>
                      <a:path extrusionOk="0" h="170315" w="196996">
                        <a:moveTo>
                          <a:pt x="195250" y="136190"/>
                        </a:moveTo>
                        <a:cubicBezTo>
                          <a:pt x="204775" y="98090"/>
                          <a:pt x="173660" y="77770"/>
                          <a:pt x="142545" y="66340"/>
                        </a:cubicBezTo>
                        <a:cubicBezTo>
                          <a:pt x="97460" y="49830"/>
                          <a:pt x="78410" y="-21925"/>
                          <a:pt x="22530" y="6650"/>
                        </a:cubicBezTo>
                        <a:cubicBezTo>
                          <a:pt x="-71450" y="73325"/>
                          <a:pt x="156515" y="242235"/>
                          <a:pt x="195250" y="13619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5842982" y="2051303"/>
                    <a:ext cx="263963" cy="221123"/>
                  </a:xfrm>
                  <a:custGeom>
                    <a:rect b="b" l="l" r="r" t="t"/>
                    <a:pathLst>
                      <a:path extrusionOk="0" h="221123" w="263963">
                        <a:moveTo>
                          <a:pt x="2827" y="71502"/>
                        </a:moveTo>
                        <a:cubicBezTo>
                          <a:pt x="48547" y="136907"/>
                          <a:pt x="197137" y="289307"/>
                          <a:pt x="262542" y="186437"/>
                        </a:cubicBezTo>
                        <a:cubicBezTo>
                          <a:pt x="276512" y="116587"/>
                          <a:pt x="183802" y="121032"/>
                          <a:pt x="147607" y="83567"/>
                        </a:cubicBezTo>
                        <a:cubicBezTo>
                          <a:pt x="108872" y="22607"/>
                          <a:pt x="-20668" y="-63118"/>
                          <a:pt x="2827" y="71502"/>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6201257" y="2105660"/>
                    <a:ext cx="145023" cy="81798"/>
                  </a:xfrm>
                  <a:custGeom>
                    <a:rect b="b" l="l" r="r" t="t"/>
                    <a:pathLst>
                      <a:path extrusionOk="0" h="81798" w="145023">
                        <a:moveTo>
                          <a:pt x="144297" y="56515"/>
                        </a:moveTo>
                        <a:cubicBezTo>
                          <a:pt x="153187" y="1905"/>
                          <a:pt x="78257" y="12065"/>
                          <a:pt x="43332" y="0"/>
                        </a:cubicBezTo>
                        <a:cubicBezTo>
                          <a:pt x="-87478" y="21590"/>
                          <a:pt x="116992" y="130175"/>
                          <a:pt x="144297" y="5651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5854927" y="1023692"/>
                    <a:ext cx="245148" cy="224966"/>
                  </a:xfrm>
                  <a:custGeom>
                    <a:rect b="b" l="l" r="r" t="t"/>
                    <a:pathLst>
                      <a:path extrusionOk="0" h="224966" w="245148">
                        <a:moveTo>
                          <a:pt x="152807" y="126927"/>
                        </a:moveTo>
                        <a:cubicBezTo>
                          <a:pt x="187097" y="95177"/>
                          <a:pt x="256313" y="92638"/>
                          <a:pt x="243613" y="31677"/>
                        </a:cubicBezTo>
                        <a:cubicBezTo>
                          <a:pt x="189002" y="-81988"/>
                          <a:pt x="-72618" y="140897"/>
                          <a:pt x="19457" y="218368"/>
                        </a:cubicBezTo>
                        <a:cubicBezTo>
                          <a:pt x="87402" y="250752"/>
                          <a:pt x="102643" y="154868"/>
                          <a:pt x="152807" y="126927"/>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6770372" y="1169468"/>
                    <a:ext cx="219576" cy="313891"/>
                  </a:xfrm>
                  <a:custGeom>
                    <a:rect b="b" l="l" r="r" t="t"/>
                    <a:pathLst>
                      <a:path extrusionOk="0" h="313891" w="219576">
                        <a:moveTo>
                          <a:pt x="168273" y="313892"/>
                        </a:moveTo>
                        <a:cubicBezTo>
                          <a:pt x="297813" y="261187"/>
                          <a:pt x="150493" y="54176"/>
                          <a:pt x="72388" y="2106"/>
                        </a:cubicBezTo>
                        <a:cubicBezTo>
                          <a:pt x="-76203" y="-18213"/>
                          <a:pt x="42543" y="113867"/>
                          <a:pt x="88898" y="166571"/>
                        </a:cubicBezTo>
                        <a:cubicBezTo>
                          <a:pt x="126363" y="211657"/>
                          <a:pt x="95248" y="308176"/>
                          <a:pt x="168273" y="313892"/>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6698791" y="1337708"/>
                    <a:ext cx="144751" cy="267244"/>
                  </a:xfrm>
                  <a:custGeom>
                    <a:rect b="b" l="l" r="r" t="t"/>
                    <a:pathLst>
                      <a:path extrusionOk="0" h="267244" w="144751">
                        <a:moveTo>
                          <a:pt x="71579" y="266936"/>
                        </a:moveTo>
                        <a:cubicBezTo>
                          <a:pt x="208739" y="279001"/>
                          <a:pt x="131904" y="-67074"/>
                          <a:pt x="14429" y="11666"/>
                        </a:cubicBezTo>
                        <a:cubicBezTo>
                          <a:pt x="-19226" y="46591"/>
                          <a:pt x="14429" y="78976"/>
                          <a:pt x="30304" y="110726"/>
                        </a:cubicBezTo>
                        <a:cubicBezTo>
                          <a:pt x="63324" y="159621"/>
                          <a:pt x="1094" y="243441"/>
                          <a:pt x="71579" y="266936"/>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6612970" y="2251615"/>
                    <a:ext cx="105778" cy="73849"/>
                  </a:xfrm>
                  <a:custGeom>
                    <a:rect b="b" l="l" r="r" t="t"/>
                    <a:pathLst>
                      <a:path extrusionOk="0" h="73849" w="105778">
                        <a:moveTo>
                          <a:pt x="1190" y="49625"/>
                        </a:moveTo>
                        <a:cubicBezTo>
                          <a:pt x="14525" y="94075"/>
                          <a:pt x="117395" y="72485"/>
                          <a:pt x="104695" y="24225"/>
                        </a:cubicBezTo>
                        <a:cubicBezTo>
                          <a:pt x="90725" y="-20225"/>
                          <a:pt x="-12145" y="1365"/>
                          <a:pt x="1190" y="4962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5961325" y="2359530"/>
                    <a:ext cx="301679" cy="120144"/>
                  </a:xfrm>
                  <a:custGeom>
                    <a:rect b="b" l="l" r="r" t="t"/>
                    <a:pathLst>
                      <a:path extrusionOk="0" h="120144" w="301679">
                        <a:moveTo>
                          <a:pt x="301679" y="95380"/>
                        </a:moveTo>
                        <a:cubicBezTo>
                          <a:pt x="275644" y="130"/>
                          <a:pt x="124514" y="68710"/>
                          <a:pt x="58474" y="765"/>
                        </a:cubicBezTo>
                        <a:cubicBezTo>
                          <a:pt x="5134" y="-3045"/>
                          <a:pt x="-7566" y="7750"/>
                          <a:pt x="3864" y="24895"/>
                        </a:cubicBezTo>
                        <a:cubicBezTo>
                          <a:pt x="89589" y="72520"/>
                          <a:pt x="184839" y="105540"/>
                          <a:pt x="285804" y="120145"/>
                        </a:cubicBezTo>
                        <a:cubicBezTo>
                          <a:pt x="294059" y="114430"/>
                          <a:pt x="299774" y="106810"/>
                          <a:pt x="301679" y="9538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6918113" y="1576705"/>
                    <a:ext cx="107607" cy="187588"/>
                  </a:xfrm>
                  <a:custGeom>
                    <a:rect b="b" l="l" r="r" t="t"/>
                    <a:pathLst>
                      <a:path extrusionOk="0" h="187588" w="107607">
                        <a:moveTo>
                          <a:pt x="106256" y="135255"/>
                        </a:moveTo>
                        <a:cubicBezTo>
                          <a:pt x="103081" y="88265"/>
                          <a:pt x="126577" y="3175"/>
                          <a:pt x="56727" y="0"/>
                        </a:cubicBezTo>
                        <a:cubicBezTo>
                          <a:pt x="-67098" y="13335"/>
                          <a:pt x="40852" y="303530"/>
                          <a:pt x="106256" y="13525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6659336" y="1082216"/>
                    <a:ext cx="81379" cy="74699"/>
                  </a:xfrm>
                  <a:custGeom>
                    <a:rect b="b" l="l" r="r" t="t"/>
                    <a:pathLst>
                      <a:path extrusionOk="0" h="74699" w="81379">
                        <a:moveTo>
                          <a:pt x="57058" y="73483"/>
                        </a:moveTo>
                        <a:cubicBezTo>
                          <a:pt x="109764" y="54433"/>
                          <a:pt x="66583" y="-9067"/>
                          <a:pt x="24039" y="1093"/>
                        </a:cubicBezTo>
                        <a:cubicBezTo>
                          <a:pt x="-28031" y="20143"/>
                          <a:pt x="14514" y="84278"/>
                          <a:pt x="57058" y="73483"/>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6619612" y="890269"/>
                    <a:ext cx="310777" cy="198020"/>
                  </a:xfrm>
                  <a:custGeom>
                    <a:rect b="b" l="l" r="r" t="t"/>
                    <a:pathLst>
                      <a:path extrusionOk="0" h="198020" w="310777">
                        <a:moveTo>
                          <a:pt x="36457" y="80645"/>
                        </a:moveTo>
                        <a:cubicBezTo>
                          <a:pt x="136152" y="85725"/>
                          <a:pt x="220607" y="232410"/>
                          <a:pt x="310777" y="190500"/>
                        </a:cubicBezTo>
                        <a:cubicBezTo>
                          <a:pt x="310142" y="186690"/>
                          <a:pt x="308872" y="183515"/>
                          <a:pt x="307602" y="179705"/>
                        </a:cubicBezTo>
                        <a:cubicBezTo>
                          <a:pt x="223782" y="100330"/>
                          <a:pt x="122817" y="38735"/>
                          <a:pt x="11057" y="0"/>
                        </a:cubicBezTo>
                        <a:cubicBezTo>
                          <a:pt x="-11168" y="26035"/>
                          <a:pt x="1532" y="71120"/>
                          <a:pt x="36457" y="8064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6262902" y="2267635"/>
                    <a:ext cx="278950" cy="116263"/>
                  </a:xfrm>
                  <a:custGeom>
                    <a:rect b="b" l="l" r="r" t="t"/>
                    <a:pathLst>
                      <a:path extrusionOk="0" h="116263" w="278950">
                        <a:moveTo>
                          <a:pt x="278867" y="57100"/>
                        </a:moveTo>
                        <a:cubicBezTo>
                          <a:pt x="284582" y="-21640"/>
                          <a:pt x="-6248" y="-17195"/>
                          <a:pt x="102" y="59640"/>
                        </a:cubicBezTo>
                        <a:cubicBezTo>
                          <a:pt x="-6248" y="137745"/>
                          <a:pt x="284582" y="133300"/>
                          <a:pt x="278867" y="5710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7062098" y="1451995"/>
                    <a:ext cx="76942" cy="131696"/>
                  </a:xfrm>
                  <a:custGeom>
                    <a:rect b="b" l="l" r="r" t="t"/>
                    <a:pathLst>
                      <a:path extrusionOk="0" h="131696" w="76942">
                        <a:moveTo>
                          <a:pt x="75936" y="96770"/>
                        </a:moveTo>
                        <a:cubicBezTo>
                          <a:pt x="84826" y="47875"/>
                          <a:pt x="32756" y="-53090"/>
                          <a:pt x="1006" y="34540"/>
                        </a:cubicBezTo>
                        <a:cubicBezTo>
                          <a:pt x="-7884" y="84070"/>
                          <a:pt x="44186" y="185035"/>
                          <a:pt x="75936" y="9677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7039610" y="1809750"/>
                    <a:ext cx="64769" cy="66675"/>
                  </a:xfrm>
                  <a:custGeom>
                    <a:rect b="b" l="l" r="r" t="t"/>
                    <a:pathLst>
                      <a:path extrusionOk="0" h="66675" w="64769">
                        <a:moveTo>
                          <a:pt x="32385" y="66675"/>
                        </a:moveTo>
                        <a:cubicBezTo>
                          <a:pt x="75565" y="66675"/>
                          <a:pt x="75565" y="0"/>
                          <a:pt x="32385" y="0"/>
                        </a:cubicBezTo>
                        <a:cubicBezTo>
                          <a:pt x="-10795" y="0"/>
                          <a:pt x="-10795" y="66675"/>
                          <a:pt x="32385" y="6667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7" name="Google Shape;107;p2"/>
              <p:cNvSpPr/>
              <p:nvPr/>
            </p:nvSpPr>
            <p:spPr>
              <a:xfrm>
                <a:off x="4156706" y="634364"/>
                <a:ext cx="1060609" cy="1060608"/>
              </a:xfrm>
              <a:custGeom>
                <a:rect b="b" l="l" r="r" t="t"/>
                <a:pathLst>
                  <a:path extrusionOk="0" h="1414144" w="1414145">
                    <a:moveTo>
                      <a:pt x="25400" y="846455"/>
                    </a:moveTo>
                    <a:cubicBezTo>
                      <a:pt x="25400" y="393065"/>
                      <a:pt x="393065" y="25400"/>
                      <a:pt x="846455" y="25400"/>
                    </a:cubicBezTo>
                    <a:cubicBezTo>
                      <a:pt x="1066800" y="25400"/>
                      <a:pt x="1266825" y="112395"/>
                      <a:pt x="1414145" y="253365"/>
                    </a:cubicBezTo>
                    <a:cubicBezTo>
                      <a:pt x="1264920" y="97155"/>
                      <a:pt x="1054100" y="0"/>
                      <a:pt x="821055" y="0"/>
                    </a:cubicBezTo>
                    <a:cubicBezTo>
                      <a:pt x="367665" y="0"/>
                      <a:pt x="0" y="367665"/>
                      <a:pt x="0" y="821055"/>
                    </a:cubicBezTo>
                    <a:cubicBezTo>
                      <a:pt x="0" y="1054100"/>
                      <a:pt x="97155" y="1264285"/>
                      <a:pt x="253365" y="1414145"/>
                    </a:cubicBezTo>
                    <a:cubicBezTo>
                      <a:pt x="112395" y="1266825"/>
                      <a:pt x="25400" y="1066800"/>
                      <a:pt x="25400" y="8464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 name="Google Shape;108;p2"/>
            <p:cNvGrpSpPr/>
            <p:nvPr/>
          </p:nvGrpSpPr>
          <p:grpSpPr>
            <a:xfrm>
              <a:off x="0" y="0"/>
              <a:ext cx="1398406" cy="707332"/>
              <a:chOff x="0" y="0"/>
              <a:chExt cx="1864541" cy="943109"/>
            </a:xfrm>
          </p:grpSpPr>
          <p:sp>
            <p:nvSpPr>
              <p:cNvPr id="109" name="Google Shape;109;p2"/>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0" name="Google Shape;110;p2"/>
              <p:cNvGrpSpPr/>
              <p:nvPr/>
            </p:nvGrpSpPr>
            <p:grpSpPr>
              <a:xfrm>
                <a:off x="0" y="325754"/>
                <a:ext cx="1764664" cy="617293"/>
                <a:chOff x="0" y="325754"/>
                <a:chExt cx="1764664" cy="617293"/>
              </a:xfrm>
            </p:grpSpPr>
            <p:sp>
              <p:nvSpPr>
                <p:cNvPr id="111" name="Google Shape;111;p2"/>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4" name="Google Shape;114;p2"/>
            <p:cNvGrpSpPr/>
            <p:nvPr/>
          </p:nvGrpSpPr>
          <p:grpSpPr>
            <a:xfrm>
              <a:off x="0" y="0"/>
              <a:ext cx="1080863" cy="370164"/>
              <a:chOff x="0" y="0"/>
              <a:chExt cx="1441151" cy="493552"/>
            </a:xfrm>
          </p:grpSpPr>
          <p:sp>
            <p:nvSpPr>
              <p:cNvPr id="115" name="Google Shape;115;p2"/>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6" name="Google Shape;116;p2"/>
              <p:cNvGrpSpPr/>
              <p:nvPr/>
            </p:nvGrpSpPr>
            <p:grpSpPr>
              <a:xfrm>
                <a:off x="0" y="233679"/>
                <a:ext cx="1356359" cy="259873"/>
                <a:chOff x="0" y="233679"/>
                <a:chExt cx="1356359" cy="259873"/>
              </a:xfrm>
            </p:grpSpPr>
            <p:sp>
              <p:nvSpPr>
                <p:cNvPr id="117" name="Google Shape;117;p2"/>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0" name="Google Shape;120;p2"/>
            <p:cNvGrpSpPr/>
            <p:nvPr/>
          </p:nvGrpSpPr>
          <p:grpSpPr>
            <a:xfrm>
              <a:off x="3000375" y="0"/>
              <a:ext cx="2206817" cy="591128"/>
              <a:chOff x="4000500" y="0"/>
              <a:chExt cx="2942423" cy="788170"/>
            </a:xfrm>
          </p:grpSpPr>
          <p:sp>
            <p:nvSpPr>
              <p:cNvPr id="121" name="Google Shape;121;p2"/>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 name="Google Shape;122;p2"/>
              <p:cNvGrpSpPr/>
              <p:nvPr/>
            </p:nvGrpSpPr>
            <p:grpSpPr>
              <a:xfrm>
                <a:off x="4000500" y="0"/>
                <a:ext cx="2850514" cy="788020"/>
                <a:chOff x="4000500" y="0"/>
                <a:chExt cx="2850514" cy="788020"/>
              </a:xfrm>
            </p:grpSpPr>
            <p:sp>
              <p:nvSpPr>
                <p:cNvPr id="123" name="Google Shape;123;p2"/>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6" name="Google Shape;126;p2"/>
            <p:cNvGrpSpPr/>
            <p:nvPr/>
          </p:nvGrpSpPr>
          <p:grpSpPr>
            <a:xfrm>
              <a:off x="1003739" y="0"/>
              <a:ext cx="1187807" cy="340460"/>
              <a:chOff x="1338319" y="0"/>
              <a:chExt cx="1583743" cy="453946"/>
            </a:xfrm>
          </p:grpSpPr>
          <p:sp>
            <p:nvSpPr>
              <p:cNvPr id="127" name="Google Shape;127;p2"/>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 name="Google Shape;128;p2"/>
              <p:cNvGrpSpPr/>
              <p:nvPr/>
            </p:nvGrpSpPr>
            <p:grpSpPr>
              <a:xfrm>
                <a:off x="1338319" y="0"/>
                <a:ext cx="1512195" cy="453922"/>
                <a:chOff x="1338319" y="0"/>
                <a:chExt cx="1512195" cy="453922"/>
              </a:xfrm>
            </p:grpSpPr>
            <p:sp>
              <p:nvSpPr>
                <p:cNvPr id="129" name="Google Shape;129;p2"/>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1" name="Google Shape;131;p2"/>
            <p:cNvGrpSpPr/>
            <p:nvPr/>
          </p:nvGrpSpPr>
          <p:grpSpPr>
            <a:xfrm>
              <a:off x="6199377" y="0"/>
              <a:ext cx="1054790" cy="292894"/>
              <a:chOff x="8265836" y="0"/>
              <a:chExt cx="1406387" cy="390525"/>
            </a:xfrm>
          </p:grpSpPr>
          <p:sp>
            <p:nvSpPr>
              <p:cNvPr id="132" name="Google Shape;132;p2"/>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3" name="Google Shape;133;p2"/>
              <p:cNvGrpSpPr/>
              <p:nvPr/>
            </p:nvGrpSpPr>
            <p:grpSpPr>
              <a:xfrm>
                <a:off x="8266471" y="0"/>
                <a:ext cx="1344888" cy="390344"/>
                <a:chOff x="8266471" y="0"/>
                <a:chExt cx="1344888" cy="390344"/>
              </a:xfrm>
            </p:grpSpPr>
            <p:sp>
              <p:nvSpPr>
                <p:cNvPr id="134" name="Google Shape;134;p2"/>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6" name="Google Shape;136;p2"/>
            <p:cNvGrpSpPr/>
            <p:nvPr/>
          </p:nvGrpSpPr>
          <p:grpSpPr>
            <a:xfrm>
              <a:off x="7176294" y="0"/>
              <a:ext cx="1967705" cy="558164"/>
              <a:chOff x="9568392" y="0"/>
              <a:chExt cx="2623607" cy="744219"/>
            </a:xfrm>
          </p:grpSpPr>
          <p:sp>
            <p:nvSpPr>
              <p:cNvPr id="137" name="Google Shape;137;p2"/>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8" name="Google Shape;138;p2"/>
              <p:cNvGrpSpPr/>
              <p:nvPr/>
            </p:nvGrpSpPr>
            <p:grpSpPr>
              <a:xfrm>
                <a:off x="9568392" y="0"/>
                <a:ext cx="2623607" cy="744219"/>
                <a:chOff x="9568392" y="0"/>
                <a:chExt cx="2623607" cy="744219"/>
              </a:xfrm>
            </p:grpSpPr>
            <p:sp>
              <p:nvSpPr>
                <p:cNvPr id="139" name="Google Shape;139;p2"/>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2"/>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2" name="Google Shape;142;p2"/>
            <p:cNvGrpSpPr/>
            <p:nvPr/>
          </p:nvGrpSpPr>
          <p:grpSpPr>
            <a:xfrm>
              <a:off x="5777388" y="3875504"/>
              <a:ext cx="3366611" cy="1267519"/>
              <a:chOff x="7703184" y="5167339"/>
              <a:chExt cx="4488815" cy="1690025"/>
            </a:xfrm>
          </p:grpSpPr>
          <p:sp>
            <p:nvSpPr>
              <p:cNvPr id="143" name="Google Shape;143;p2"/>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5" name="Google Shape;145;p2"/>
            <p:cNvGrpSpPr/>
            <p:nvPr/>
          </p:nvGrpSpPr>
          <p:grpSpPr>
            <a:xfrm>
              <a:off x="0" y="3382803"/>
              <a:ext cx="5442585" cy="1760696"/>
              <a:chOff x="0" y="4510404"/>
              <a:chExt cx="7256780" cy="2347595"/>
            </a:xfrm>
          </p:grpSpPr>
          <p:sp>
            <p:nvSpPr>
              <p:cNvPr id="146" name="Google Shape;146;p2"/>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7" name="Google Shape;147;p2"/>
              <p:cNvGrpSpPr/>
              <p:nvPr/>
            </p:nvGrpSpPr>
            <p:grpSpPr>
              <a:xfrm>
                <a:off x="0" y="4510404"/>
                <a:ext cx="7018018" cy="1983105"/>
                <a:chOff x="0" y="4510404"/>
                <a:chExt cx="7018018" cy="1983105"/>
              </a:xfrm>
            </p:grpSpPr>
            <p:sp>
              <p:nvSpPr>
                <p:cNvPr id="148" name="Google Shape;148;p2"/>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1" name="Google Shape;151;p2"/>
            <p:cNvGrpSpPr/>
            <p:nvPr/>
          </p:nvGrpSpPr>
          <p:grpSpPr>
            <a:xfrm>
              <a:off x="0" y="4183570"/>
              <a:ext cx="3340418" cy="959930"/>
              <a:chOff x="0" y="5578093"/>
              <a:chExt cx="4453890" cy="1279906"/>
            </a:xfrm>
          </p:grpSpPr>
          <p:sp>
            <p:nvSpPr>
              <p:cNvPr id="152" name="Google Shape;152;p2"/>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3" name="Google Shape;153;p2"/>
              <p:cNvGrpSpPr/>
              <p:nvPr/>
            </p:nvGrpSpPr>
            <p:grpSpPr>
              <a:xfrm>
                <a:off x="0" y="5578093"/>
                <a:ext cx="4355464" cy="1142746"/>
                <a:chOff x="0" y="5578093"/>
                <a:chExt cx="4355464" cy="1142746"/>
              </a:xfrm>
            </p:grpSpPr>
            <p:sp>
              <p:nvSpPr>
                <p:cNvPr id="154" name="Google Shape;154;p2"/>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6" name="Google Shape;156;p2"/>
            <p:cNvGrpSpPr/>
            <p:nvPr/>
          </p:nvGrpSpPr>
          <p:grpSpPr>
            <a:xfrm rot="-244869">
              <a:off x="1151152" y="4233377"/>
              <a:ext cx="891989" cy="755310"/>
              <a:chOff x="6002813" y="4508500"/>
              <a:chExt cx="1392157" cy="1115297"/>
            </a:xfrm>
          </p:grpSpPr>
          <p:sp>
            <p:nvSpPr>
              <p:cNvPr id="157" name="Google Shape;157;p2"/>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2"/>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2"/>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2"/>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2"/>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2"/>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2"/>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2"/>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 name="Google Shape;168;p2"/>
            <p:cNvGrpSpPr/>
            <p:nvPr/>
          </p:nvGrpSpPr>
          <p:grpSpPr>
            <a:xfrm rot="183839">
              <a:off x="7195418" y="3941605"/>
              <a:ext cx="794387" cy="672526"/>
              <a:chOff x="6002813" y="4508500"/>
              <a:chExt cx="1392157" cy="1115297"/>
            </a:xfrm>
          </p:grpSpPr>
          <p:sp>
            <p:nvSpPr>
              <p:cNvPr id="169" name="Google Shape;169;p2"/>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2"/>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2"/>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2"/>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2"/>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2"/>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2"/>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2"/>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2"/>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2"/>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2"/>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0" name="Google Shape;180;p2"/>
            <p:cNvGrpSpPr/>
            <p:nvPr/>
          </p:nvGrpSpPr>
          <p:grpSpPr>
            <a:xfrm>
              <a:off x="4086700" y="4187190"/>
              <a:ext cx="5057775" cy="956309"/>
              <a:chOff x="5448934" y="5582920"/>
              <a:chExt cx="6743700" cy="1275079"/>
            </a:xfrm>
          </p:grpSpPr>
          <p:sp>
            <p:nvSpPr>
              <p:cNvPr id="181" name="Google Shape;181;p2"/>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2"/>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3" name="Google Shape;183;p2"/>
            <p:cNvGrpSpPr/>
            <p:nvPr/>
          </p:nvGrpSpPr>
          <p:grpSpPr>
            <a:xfrm>
              <a:off x="0" y="4728508"/>
              <a:ext cx="5134451" cy="414992"/>
              <a:chOff x="0" y="6304677"/>
              <a:chExt cx="6845934" cy="553322"/>
            </a:xfrm>
          </p:grpSpPr>
          <p:sp>
            <p:nvSpPr>
              <p:cNvPr id="184" name="Google Shape;184;p2"/>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5" name="Google Shape;185;p2"/>
              <p:cNvGrpSpPr/>
              <p:nvPr/>
            </p:nvGrpSpPr>
            <p:grpSpPr>
              <a:xfrm>
                <a:off x="0" y="6304677"/>
                <a:ext cx="6835140" cy="542527"/>
                <a:chOff x="0" y="6304677"/>
                <a:chExt cx="6835140" cy="542527"/>
              </a:xfrm>
            </p:grpSpPr>
            <p:sp>
              <p:nvSpPr>
                <p:cNvPr id="186" name="Google Shape;186;p2"/>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8" name="Google Shape;188;p2"/>
            <p:cNvGrpSpPr/>
            <p:nvPr/>
          </p:nvGrpSpPr>
          <p:grpSpPr>
            <a:xfrm>
              <a:off x="7177563" y="4487227"/>
              <a:ext cx="1966436" cy="656272"/>
              <a:chOff x="9570084" y="5982970"/>
              <a:chExt cx="2621915" cy="875029"/>
            </a:xfrm>
          </p:grpSpPr>
          <p:sp>
            <p:nvSpPr>
              <p:cNvPr id="189" name="Google Shape;189;p2"/>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1" name="Google Shape;191;p2"/>
            <p:cNvGrpSpPr/>
            <p:nvPr/>
          </p:nvGrpSpPr>
          <p:grpSpPr>
            <a:xfrm>
              <a:off x="412774" y="425444"/>
              <a:ext cx="320992" cy="323373"/>
              <a:chOff x="3070860" y="2168525"/>
              <a:chExt cx="427989" cy="431164"/>
            </a:xfrm>
          </p:grpSpPr>
          <p:sp>
            <p:nvSpPr>
              <p:cNvPr id="192" name="Google Shape;192;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3" name="Google Shape;193;p2"/>
              <p:cNvGrpSpPr/>
              <p:nvPr/>
            </p:nvGrpSpPr>
            <p:grpSpPr>
              <a:xfrm>
                <a:off x="3070860" y="2168525"/>
                <a:ext cx="427989" cy="194310"/>
                <a:chOff x="3070860" y="2168525"/>
                <a:chExt cx="427989" cy="194310"/>
              </a:xfrm>
            </p:grpSpPr>
            <p:sp>
              <p:nvSpPr>
                <p:cNvPr id="194" name="Google Shape;194;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6" name="Google Shape;196;p2"/>
            <p:cNvGrpSpPr/>
            <p:nvPr/>
          </p:nvGrpSpPr>
          <p:grpSpPr>
            <a:xfrm>
              <a:off x="412764" y="829060"/>
              <a:ext cx="1856899" cy="700363"/>
              <a:chOff x="8135619" y="1859546"/>
              <a:chExt cx="2475865" cy="933818"/>
            </a:xfrm>
          </p:grpSpPr>
          <p:sp>
            <p:nvSpPr>
              <p:cNvPr id="197" name="Google Shape;197;p2"/>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2"/>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9" name="Google Shape;199;p2"/>
              <p:cNvGrpSpPr/>
              <p:nvPr/>
            </p:nvGrpSpPr>
            <p:grpSpPr>
              <a:xfrm>
                <a:off x="8135619" y="1859778"/>
                <a:ext cx="2475230" cy="800871"/>
                <a:chOff x="8135619" y="1859778"/>
                <a:chExt cx="2475230" cy="800871"/>
              </a:xfrm>
            </p:grpSpPr>
            <p:sp>
              <p:nvSpPr>
                <p:cNvPr id="200" name="Google Shape;200;p2"/>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2"/>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2"/>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2"/>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 name="Google Shape;204;p2"/>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2"/>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6" name="Google Shape;206;p2"/>
            <p:cNvGrpSpPr/>
            <p:nvPr/>
          </p:nvGrpSpPr>
          <p:grpSpPr>
            <a:xfrm>
              <a:off x="7790804" y="1666996"/>
              <a:ext cx="718660" cy="337184"/>
              <a:chOff x="9069705" y="3528695"/>
              <a:chExt cx="958214" cy="449579"/>
            </a:xfrm>
          </p:grpSpPr>
          <p:sp>
            <p:nvSpPr>
              <p:cNvPr id="207" name="Google Shape;207;p2"/>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2"/>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9" name="Google Shape;209;p2"/>
              <p:cNvGrpSpPr/>
              <p:nvPr/>
            </p:nvGrpSpPr>
            <p:grpSpPr>
              <a:xfrm>
                <a:off x="9070340" y="3529321"/>
                <a:ext cx="951229" cy="272423"/>
                <a:chOff x="9070340" y="3529321"/>
                <a:chExt cx="951229" cy="272423"/>
              </a:xfrm>
            </p:grpSpPr>
            <p:sp>
              <p:nvSpPr>
                <p:cNvPr id="210" name="Google Shape;210;p2"/>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2"/>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2"/>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2"/>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5" name="Google Shape;215;p2"/>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2"/>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6583278" y="886056"/>
              <a:ext cx="1464469" cy="553878"/>
              <a:chOff x="6472554" y="3044825"/>
              <a:chExt cx="1952626" cy="738504"/>
            </a:xfrm>
          </p:grpSpPr>
          <p:sp>
            <p:nvSpPr>
              <p:cNvPr id="218" name="Google Shape;218;p2"/>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0" name="Google Shape;220;p2"/>
              <p:cNvGrpSpPr/>
              <p:nvPr/>
            </p:nvGrpSpPr>
            <p:grpSpPr>
              <a:xfrm>
                <a:off x="6472554" y="3044825"/>
                <a:ext cx="1802130" cy="419100"/>
                <a:chOff x="6472554" y="3044825"/>
                <a:chExt cx="1802130" cy="419100"/>
              </a:xfrm>
            </p:grpSpPr>
            <p:sp>
              <p:nvSpPr>
                <p:cNvPr id="221" name="Google Shape;221;p2"/>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4" name="Google Shape;224;p2"/>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6" name="Google Shape;226;p2"/>
            <p:cNvSpPr/>
            <p:nvPr/>
          </p:nvSpPr>
          <p:spPr>
            <a:xfrm>
              <a:off x="3690949" y="886868"/>
              <a:ext cx="1088224" cy="857982"/>
            </a:xfrm>
            <a:custGeom>
              <a:rect b="b" l="l" r="r" t="t"/>
              <a:pathLst>
                <a:path extrusionOk="0" h="1055978" w="1339352">
                  <a:moveTo>
                    <a:pt x="2933" y="881313"/>
                  </a:moveTo>
                  <a:cubicBezTo>
                    <a:pt x="16268" y="879408"/>
                    <a:pt x="44208" y="872423"/>
                    <a:pt x="45478" y="871788"/>
                  </a:cubicBezTo>
                  <a:cubicBezTo>
                    <a:pt x="33413" y="872423"/>
                    <a:pt x="1663" y="869883"/>
                    <a:pt x="8013" y="867978"/>
                  </a:cubicBezTo>
                  <a:cubicBezTo>
                    <a:pt x="10553" y="867343"/>
                    <a:pt x="38493" y="861628"/>
                    <a:pt x="41033" y="860993"/>
                  </a:cubicBezTo>
                  <a:cubicBezTo>
                    <a:pt x="40398" y="860358"/>
                    <a:pt x="11823" y="864168"/>
                    <a:pt x="10553" y="864803"/>
                  </a:cubicBezTo>
                  <a:cubicBezTo>
                    <a:pt x="4838" y="866708"/>
                    <a:pt x="2298" y="857183"/>
                    <a:pt x="8013" y="855278"/>
                  </a:cubicBezTo>
                  <a:cubicBezTo>
                    <a:pt x="103898" y="824798"/>
                    <a:pt x="206133" y="815273"/>
                    <a:pt x="306463" y="827338"/>
                  </a:cubicBezTo>
                  <a:cubicBezTo>
                    <a:pt x="323608" y="817813"/>
                    <a:pt x="340118" y="808288"/>
                    <a:pt x="357263" y="799398"/>
                  </a:cubicBezTo>
                  <a:cubicBezTo>
                    <a:pt x="359803" y="796858"/>
                    <a:pt x="367423" y="808923"/>
                    <a:pt x="368693" y="812733"/>
                  </a:cubicBezTo>
                  <a:cubicBezTo>
                    <a:pt x="399173" y="799398"/>
                    <a:pt x="429653" y="786698"/>
                    <a:pt x="460133" y="773363"/>
                  </a:cubicBezTo>
                  <a:cubicBezTo>
                    <a:pt x="430288" y="723833"/>
                    <a:pt x="427113" y="662238"/>
                    <a:pt x="435368" y="605723"/>
                  </a:cubicBezTo>
                  <a:cubicBezTo>
                    <a:pt x="453783" y="490153"/>
                    <a:pt x="523633" y="384743"/>
                    <a:pt x="619518" y="318068"/>
                  </a:cubicBezTo>
                  <a:cubicBezTo>
                    <a:pt x="596023" y="327593"/>
                    <a:pt x="552208" y="305368"/>
                    <a:pt x="492518" y="333943"/>
                  </a:cubicBezTo>
                  <a:cubicBezTo>
                    <a:pt x="486803" y="337118"/>
                    <a:pt x="509028" y="316163"/>
                    <a:pt x="521093" y="313623"/>
                  </a:cubicBezTo>
                  <a:cubicBezTo>
                    <a:pt x="491883" y="314893"/>
                    <a:pt x="458863" y="325053"/>
                    <a:pt x="444893" y="352993"/>
                  </a:cubicBezTo>
                  <a:cubicBezTo>
                    <a:pt x="442353" y="357438"/>
                    <a:pt x="449973" y="303463"/>
                    <a:pt x="467118" y="289493"/>
                  </a:cubicBezTo>
                  <a:cubicBezTo>
                    <a:pt x="456323" y="292033"/>
                    <a:pt x="445528" y="296478"/>
                    <a:pt x="434733" y="300923"/>
                  </a:cubicBezTo>
                  <a:cubicBezTo>
                    <a:pt x="431558" y="302193"/>
                    <a:pt x="440448" y="264728"/>
                    <a:pt x="485533" y="255203"/>
                  </a:cubicBezTo>
                  <a:cubicBezTo>
                    <a:pt x="517918" y="248853"/>
                    <a:pt x="500773" y="253933"/>
                    <a:pt x="533793" y="248853"/>
                  </a:cubicBezTo>
                  <a:cubicBezTo>
                    <a:pt x="483628" y="247583"/>
                    <a:pt x="428383" y="250123"/>
                    <a:pt x="404253" y="297113"/>
                  </a:cubicBezTo>
                  <a:cubicBezTo>
                    <a:pt x="402983" y="303463"/>
                    <a:pt x="395998" y="243773"/>
                    <a:pt x="489343" y="239328"/>
                  </a:cubicBezTo>
                  <a:cubicBezTo>
                    <a:pt x="469658" y="240598"/>
                    <a:pt x="449338" y="238058"/>
                    <a:pt x="429653" y="243138"/>
                  </a:cubicBezTo>
                  <a:cubicBezTo>
                    <a:pt x="423938" y="245043"/>
                    <a:pt x="458228" y="221548"/>
                    <a:pt x="559828" y="238693"/>
                  </a:cubicBezTo>
                  <a:cubicBezTo>
                    <a:pt x="605548" y="246313"/>
                    <a:pt x="672223" y="236153"/>
                    <a:pt x="681748" y="215198"/>
                  </a:cubicBezTo>
                  <a:cubicBezTo>
                    <a:pt x="643648" y="222818"/>
                    <a:pt x="604913" y="226628"/>
                    <a:pt x="566178" y="225358"/>
                  </a:cubicBezTo>
                  <a:cubicBezTo>
                    <a:pt x="559193" y="224723"/>
                    <a:pt x="560463" y="214563"/>
                    <a:pt x="567448" y="215833"/>
                  </a:cubicBezTo>
                  <a:cubicBezTo>
                    <a:pt x="603008" y="210118"/>
                    <a:pt x="645553" y="199323"/>
                    <a:pt x="660158" y="161858"/>
                  </a:cubicBezTo>
                  <a:cubicBezTo>
                    <a:pt x="641108" y="109788"/>
                    <a:pt x="598563" y="68513"/>
                    <a:pt x="547128" y="48193"/>
                  </a:cubicBezTo>
                  <a:cubicBezTo>
                    <a:pt x="526173" y="46288"/>
                    <a:pt x="505218" y="46923"/>
                    <a:pt x="484263" y="48828"/>
                  </a:cubicBezTo>
                  <a:cubicBezTo>
                    <a:pt x="464578" y="49463"/>
                    <a:pt x="455688" y="65973"/>
                    <a:pt x="458863" y="83118"/>
                  </a:cubicBezTo>
                  <a:cubicBezTo>
                    <a:pt x="460133" y="93278"/>
                    <a:pt x="470928" y="101533"/>
                    <a:pt x="481723" y="103438"/>
                  </a:cubicBezTo>
                  <a:cubicBezTo>
                    <a:pt x="492518" y="105978"/>
                    <a:pt x="507123" y="99628"/>
                    <a:pt x="506488" y="86928"/>
                  </a:cubicBezTo>
                  <a:cubicBezTo>
                    <a:pt x="506488" y="76133"/>
                    <a:pt x="493153" y="71053"/>
                    <a:pt x="487438" y="81213"/>
                  </a:cubicBezTo>
                  <a:cubicBezTo>
                    <a:pt x="484898" y="86928"/>
                    <a:pt x="476643" y="81848"/>
                    <a:pt x="479183" y="76133"/>
                  </a:cubicBezTo>
                  <a:cubicBezTo>
                    <a:pt x="484263" y="65338"/>
                    <a:pt x="499503" y="62798"/>
                    <a:pt x="508393" y="69783"/>
                  </a:cubicBezTo>
                  <a:cubicBezTo>
                    <a:pt x="518553" y="78038"/>
                    <a:pt x="518553" y="93913"/>
                    <a:pt x="510298" y="102803"/>
                  </a:cubicBezTo>
                  <a:cubicBezTo>
                    <a:pt x="502043" y="112963"/>
                    <a:pt x="486803" y="115503"/>
                    <a:pt x="474738" y="111058"/>
                  </a:cubicBezTo>
                  <a:cubicBezTo>
                    <a:pt x="462673" y="106613"/>
                    <a:pt x="453148" y="95818"/>
                    <a:pt x="448703" y="83118"/>
                  </a:cubicBezTo>
                  <a:cubicBezTo>
                    <a:pt x="439178" y="54543"/>
                    <a:pt x="460133" y="25968"/>
                    <a:pt x="484263" y="13903"/>
                  </a:cubicBezTo>
                  <a:cubicBezTo>
                    <a:pt x="550938" y="-16577"/>
                    <a:pt x="626503" y="9458"/>
                    <a:pt x="691908" y="31048"/>
                  </a:cubicBezTo>
                  <a:cubicBezTo>
                    <a:pt x="693813" y="29778"/>
                    <a:pt x="758583" y="95183"/>
                    <a:pt x="792873" y="122488"/>
                  </a:cubicBezTo>
                  <a:cubicBezTo>
                    <a:pt x="833513" y="111058"/>
                    <a:pt x="874788" y="100263"/>
                    <a:pt x="915428" y="88833"/>
                  </a:cubicBezTo>
                  <a:cubicBezTo>
                    <a:pt x="921143" y="87563"/>
                    <a:pt x="923048" y="95183"/>
                    <a:pt x="919873" y="98358"/>
                  </a:cubicBezTo>
                  <a:cubicBezTo>
                    <a:pt x="889393" y="124393"/>
                    <a:pt x="856373" y="146618"/>
                    <a:pt x="821448" y="165033"/>
                  </a:cubicBezTo>
                  <a:cubicBezTo>
                    <a:pt x="828433" y="182178"/>
                    <a:pt x="821448" y="186623"/>
                    <a:pt x="843673" y="191068"/>
                  </a:cubicBezTo>
                  <a:cubicBezTo>
                    <a:pt x="860818" y="197418"/>
                    <a:pt x="873518" y="210753"/>
                    <a:pt x="885583" y="223453"/>
                  </a:cubicBezTo>
                  <a:cubicBezTo>
                    <a:pt x="888758" y="226628"/>
                    <a:pt x="885583" y="233613"/>
                    <a:pt x="881138" y="231708"/>
                  </a:cubicBezTo>
                  <a:cubicBezTo>
                    <a:pt x="870343" y="227263"/>
                    <a:pt x="857643" y="228533"/>
                    <a:pt x="848753" y="235518"/>
                  </a:cubicBezTo>
                  <a:cubicBezTo>
                    <a:pt x="849388" y="236153"/>
                    <a:pt x="849388" y="264728"/>
                    <a:pt x="858278" y="274888"/>
                  </a:cubicBezTo>
                  <a:cubicBezTo>
                    <a:pt x="867168" y="285048"/>
                    <a:pt x="867168" y="299653"/>
                    <a:pt x="852563" y="304098"/>
                  </a:cubicBezTo>
                  <a:cubicBezTo>
                    <a:pt x="837323" y="307273"/>
                    <a:pt x="821448" y="301558"/>
                    <a:pt x="806208" y="301558"/>
                  </a:cubicBezTo>
                  <a:cubicBezTo>
                    <a:pt x="772553" y="301558"/>
                    <a:pt x="750328" y="331403"/>
                    <a:pt x="752233" y="344738"/>
                  </a:cubicBezTo>
                  <a:cubicBezTo>
                    <a:pt x="787793" y="384108"/>
                    <a:pt x="821448" y="425383"/>
                    <a:pt x="852563" y="467928"/>
                  </a:cubicBezTo>
                  <a:cubicBezTo>
                    <a:pt x="909078" y="472373"/>
                    <a:pt x="964958" y="486978"/>
                    <a:pt x="1016393" y="510473"/>
                  </a:cubicBezTo>
                  <a:cubicBezTo>
                    <a:pt x="1020203" y="512378"/>
                    <a:pt x="1002423" y="524443"/>
                    <a:pt x="996073" y="526983"/>
                  </a:cubicBezTo>
                  <a:cubicBezTo>
                    <a:pt x="1001153" y="535238"/>
                    <a:pt x="1017028" y="527618"/>
                    <a:pt x="1024013" y="529523"/>
                  </a:cubicBezTo>
                  <a:cubicBezTo>
                    <a:pt x="1122438" y="486978"/>
                    <a:pt x="1220863" y="445068"/>
                    <a:pt x="1319288" y="402523"/>
                  </a:cubicBezTo>
                  <a:cubicBezTo>
                    <a:pt x="1334528" y="396173"/>
                    <a:pt x="1347863" y="418398"/>
                    <a:pt x="1332623" y="424748"/>
                  </a:cubicBezTo>
                  <a:cubicBezTo>
                    <a:pt x="1235468" y="466658"/>
                    <a:pt x="1138313" y="508568"/>
                    <a:pt x="1041158" y="549843"/>
                  </a:cubicBezTo>
                  <a:cubicBezTo>
                    <a:pt x="1041793" y="578418"/>
                    <a:pt x="1018298" y="608898"/>
                    <a:pt x="987818" y="605088"/>
                  </a:cubicBezTo>
                  <a:cubicBezTo>
                    <a:pt x="980198" y="603818"/>
                    <a:pt x="973213" y="599373"/>
                    <a:pt x="973213" y="591118"/>
                  </a:cubicBezTo>
                  <a:cubicBezTo>
                    <a:pt x="973213" y="586673"/>
                    <a:pt x="975118" y="582228"/>
                    <a:pt x="975753" y="577783"/>
                  </a:cubicBezTo>
                  <a:cubicBezTo>
                    <a:pt x="954798" y="586673"/>
                    <a:pt x="933843" y="595563"/>
                    <a:pt x="912888" y="605088"/>
                  </a:cubicBezTo>
                  <a:cubicBezTo>
                    <a:pt x="919873" y="612708"/>
                    <a:pt x="928128" y="636203"/>
                    <a:pt x="927493" y="638743"/>
                  </a:cubicBezTo>
                  <a:cubicBezTo>
                    <a:pt x="905268" y="732088"/>
                    <a:pt x="863993" y="820988"/>
                    <a:pt x="805573" y="897188"/>
                  </a:cubicBezTo>
                  <a:cubicBezTo>
                    <a:pt x="805573" y="900363"/>
                    <a:pt x="803668" y="903538"/>
                    <a:pt x="799858" y="902268"/>
                  </a:cubicBezTo>
                  <a:cubicBezTo>
                    <a:pt x="785253" y="897823"/>
                    <a:pt x="770013" y="894648"/>
                    <a:pt x="754773" y="892108"/>
                  </a:cubicBezTo>
                  <a:cubicBezTo>
                    <a:pt x="754773" y="892743"/>
                    <a:pt x="732548" y="924493"/>
                    <a:pt x="731913" y="926398"/>
                  </a:cubicBezTo>
                  <a:cubicBezTo>
                    <a:pt x="720483" y="969578"/>
                    <a:pt x="749058" y="1015298"/>
                    <a:pt x="792873" y="1024188"/>
                  </a:cubicBezTo>
                  <a:cubicBezTo>
                    <a:pt x="798588" y="1025458"/>
                    <a:pt x="796683" y="1033078"/>
                    <a:pt x="791603" y="1033713"/>
                  </a:cubicBezTo>
                  <a:cubicBezTo>
                    <a:pt x="742073" y="1041333"/>
                    <a:pt x="687463" y="1014028"/>
                    <a:pt x="678573" y="961958"/>
                  </a:cubicBezTo>
                  <a:cubicBezTo>
                    <a:pt x="670318" y="969578"/>
                    <a:pt x="656348" y="964498"/>
                    <a:pt x="652538" y="954338"/>
                  </a:cubicBezTo>
                  <a:cubicBezTo>
                    <a:pt x="651268" y="949893"/>
                    <a:pt x="691273" y="908618"/>
                    <a:pt x="706513" y="888298"/>
                  </a:cubicBezTo>
                  <a:cubicBezTo>
                    <a:pt x="694448" y="888298"/>
                    <a:pt x="683018" y="888298"/>
                    <a:pt x="671588" y="889568"/>
                  </a:cubicBezTo>
                  <a:cubicBezTo>
                    <a:pt x="657618" y="907983"/>
                    <a:pt x="642378" y="925763"/>
                    <a:pt x="628408" y="943543"/>
                  </a:cubicBezTo>
                  <a:cubicBezTo>
                    <a:pt x="627773" y="980373"/>
                    <a:pt x="628408" y="1028633"/>
                    <a:pt x="666508" y="1047048"/>
                  </a:cubicBezTo>
                  <a:cubicBezTo>
                    <a:pt x="671588" y="1049588"/>
                    <a:pt x="667778" y="1056573"/>
                    <a:pt x="662698" y="1055938"/>
                  </a:cubicBezTo>
                  <a:cubicBezTo>
                    <a:pt x="619518" y="1047683"/>
                    <a:pt x="585228" y="1009583"/>
                    <a:pt x="579513" y="966403"/>
                  </a:cubicBezTo>
                  <a:cubicBezTo>
                    <a:pt x="576338" y="968943"/>
                    <a:pt x="571893" y="975293"/>
                    <a:pt x="567448" y="971483"/>
                  </a:cubicBezTo>
                  <a:cubicBezTo>
                    <a:pt x="540778" y="948623"/>
                    <a:pt x="549033" y="927033"/>
                    <a:pt x="580783" y="916873"/>
                  </a:cubicBezTo>
                  <a:cubicBezTo>
                    <a:pt x="599198" y="910523"/>
                    <a:pt x="614438" y="892743"/>
                    <a:pt x="634123" y="894648"/>
                  </a:cubicBezTo>
                  <a:cubicBezTo>
                    <a:pt x="557923" y="888298"/>
                    <a:pt x="471563" y="939733"/>
                    <a:pt x="384568" y="918778"/>
                  </a:cubicBezTo>
                  <a:cubicBezTo>
                    <a:pt x="383298" y="918778"/>
                    <a:pt x="456958" y="902268"/>
                    <a:pt x="476643" y="890838"/>
                  </a:cubicBezTo>
                  <a:cubicBezTo>
                    <a:pt x="531253" y="870518"/>
                    <a:pt x="561733" y="862263"/>
                    <a:pt x="609358" y="833053"/>
                  </a:cubicBezTo>
                  <a:cubicBezTo>
                    <a:pt x="618248" y="827338"/>
                    <a:pt x="629678" y="820988"/>
                    <a:pt x="632853" y="809558"/>
                  </a:cubicBezTo>
                  <a:cubicBezTo>
                    <a:pt x="634123" y="804478"/>
                    <a:pt x="634123" y="798763"/>
                    <a:pt x="630313" y="794953"/>
                  </a:cubicBezTo>
                  <a:cubicBezTo>
                    <a:pt x="621423" y="786698"/>
                    <a:pt x="606818" y="786063"/>
                    <a:pt x="597293" y="790508"/>
                  </a:cubicBezTo>
                  <a:cubicBezTo>
                    <a:pt x="552843" y="811463"/>
                    <a:pt x="503313" y="812733"/>
                    <a:pt x="481088" y="790508"/>
                  </a:cubicBezTo>
                  <a:cubicBezTo>
                    <a:pt x="446163" y="805113"/>
                    <a:pt x="411873" y="820353"/>
                    <a:pt x="376948" y="834958"/>
                  </a:cubicBezTo>
                  <a:cubicBezTo>
                    <a:pt x="378853" y="841943"/>
                    <a:pt x="382663" y="859723"/>
                    <a:pt x="381393" y="860993"/>
                  </a:cubicBezTo>
                  <a:cubicBezTo>
                    <a:pt x="364248" y="874328"/>
                    <a:pt x="343293" y="881948"/>
                    <a:pt x="321703" y="881948"/>
                  </a:cubicBezTo>
                  <a:cubicBezTo>
                    <a:pt x="248678" y="947988"/>
                    <a:pt x="159778" y="996883"/>
                    <a:pt x="65798" y="1026728"/>
                  </a:cubicBezTo>
                  <a:cubicBezTo>
                    <a:pt x="60083" y="1028633"/>
                    <a:pt x="57543" y="1019108"/>
                    <a:pt x="63258" y="1017203"/>
                  </a:cubicBezTo>
                  <a:cubicBezTo>
                    <a:pt x="70878" y="1014663"/>
                    <a:pt x="78498" y="1012123"/>
                    <a:pt x="86753" y="1009583"/>
                  </a:cubicBezTo>
                  <a:cubicBezTo>
                    <a:pt x="84213" y="1007678"/>
                    <a:pt x="83578" y="1001963"/>
                    <a:pt x="88023" y="1001328"/>
                  </a:cubicBezTo>
                  <a:cubicBezTo>
                    <a:pt x="100088" y="998788"/>
                    <a:pt x="111518" y="994343"/>
                    <a:pt x="121678" y="987993"/>
                  </a:cubicBezTo>
                  <a:cubicBezTo>
                    <a:pt x="122313" y="986088"/>
                    <a:pt x="57543" y="997518"/>
                    <a:pt x="63258" y="995613"/>
                  </a:cubicBezTo>
                  <a:cubicBezTo>
                    <a:pt x="82943" y="989263"/>
                    <a:pt x="102628" y="981643"/>
                    <a:pt x="121043" y="972753"/>
                  </a:cubicBezTo>
                  <a:cubicBezTo>
                    <a:pt x="119773" y="971483"/>
                    <a:pt x="54368" y="987993"/>
                    <a:pt x="60718" y="985453"/>
                  </a:cubicBezTo>
                  <a:cubicBezTo>
                    <a:pt x="75323" y="979738"/>
                    <a:pt x="103263" y="965768"/>
                    <a:pt x="102628" y="965768"/>
                  </a:cubicBezTo>
                  <a:cubicBezTo>
                    <a:pt x="90563" y="970213"/>
                    <a:pt x="61353" y="979103"/>
                    <a:pt x="60718" y="976563"/>
                  </a:cubicBezTo>
                  <a:cubicBezTo>
                    <a:pt x="60083" y="974023"/>
                    <a:pt x="61353" y="971483"/>
                    <a:pt x="63893" y="970848"/>
                  </a:cubicBezTo>
                  <a:cubicBezTo>
                    <a:pt x="74688" y="966403"/>
                    <a:pt x="95008" y="956878"/>
                    <a:pt x="95008" y="956878"/>
                  </a:cubicBezTo>
                  <a:cubicBezTo>
                    <a:pt x="79133" y="960688"/>
                    <a:pt x="37858" y="960053"/>
                    <a:pt x="44208" y="958783"/>
                  </a:cubicBezTo>
                  <a:cubicBezTo>
                    <a:pt x="44208" y="958783"/>
                    <a:pt x="89928" y="944178"/>
                    <a:pt x="89293" y="942273"/>
                  </a:cubicBezTo>
                  <a:cubicBezTo>
                    <a:pt x="76593" y="942273"/>
                    <a:pt x="44843" y="940368"/>
                    <a:pt x="51193" y="939098"/>
                  </a:cubicBezTo>
                  <a:cubicBezTo>
                    <a:pt x="63258" y="935923"/>
                    <a:pt x="78498" y="928938"/>
                    <a:pt x="78498" y="928938"/>
                  </a:cubicBezTo>
                  <a:cubicBezTo>
                    <a:pt x="62623" y="930843"/>
                    <a:pt x="26428" y="932748"/>
                    <a:pt x="26428" y="930208"/>
                  </a:cubicBezTo>
                  <a:cubicBezTo>
                    <a:pt x="26428" y="927033"/>
                    <a:pt x="28968" y="925763"/>
                    <a:pt x="31508" y="925128"/>
                  </a:cubicBezTo>
                  <a:cubicBezTo>
                    <a:pt x="46748" y="923223"/>
                    <a:pt x="75958" y="918143"/>
                    <a:pt x="75958" y="917508"/>
                  </a:cubicBezTo>
                  <a:cubicBezTo>
                    <a:pt x="67068" y="918778"/>
                    <a:pt x="43573" y="918143"/>
                    <a:pt x="43573" y="916238"/>
                  </a:cubicBezTo>
                  <a:cubicBezTo>
                    <a:pt x="43573" y="913063"/>
                    <a:pt x="46113" y="911793"/>
                    <a:pt x="48653" y="911158"/>
                  </a:cubicBezTo>
                  <a:cubicBezTo>
                    <a:pt x="58813" y="909888"/>
                    <a:pt x="68973" y="908618"/>
                    <a:pt x="79133" y="907348"/>
                  </a:cubicBezTo>
                  <a:cubicBezTo>
                    <a:pt x="60083" y="907983"/>
                    <a:pt x="18173" y="902903"/>
                    <a:pt x="18173" y="899728"/>
                  </a:cubicBezTo>
                  <a:cubicBezTo>
                    <a:pt x="18173" y="897188"/>
                    <a:pt x="20713" y="894648"/>
                    <a:pt x="23253" y="894648"/>
                  </a:cubicBezTo>
                  <a:cubicBezTo>
                    <a:pt x="28968" y="895283"/>
                    <a:pt x="34683" y="895918"/>
                    <a:pt x="41033" y="896553"/>
                  </a:cubicBezTo>
                  <a:cubicBezTo>
                    <a:pt x="41668" y="894013"/>
                    <a:pt x="43573" y="892108"/>
                    <a:pt x="46113" y="892108"/>
                  </a:cubicBezTo>
                  <a:cubicBezTo>
                    <a:pt x="44208" y="888933"/>
                    <a:pt x="44843" y="883853"/>
                    <a:pt x="49923" y="884488"/>
                  </a:cubicBezTo>
                  <a:cubicBezTo>
                    <a:pt x="52463" y="884488"/>
                    <a:pt x="55638" y="883218"/>
                    <a:pt x="55003" y="882583"/>
                  </a:cubicBezTo>
                  <a:cubicBezTo>
                    <a:pt x="55003" y="882583"/>
                    <a:pt x="2298" y="888298"/>
                    <a:pt x="1663" y="885758"/>
                  </a:cubicBezTo>
                  <a:cubicBezTo>
                    <a:pt x="-1512" y="885123"/>
                    <a:pt x="393" y="881948"/>
                    <a:pt x="2933" y="881313"/>
                  </a:cubicBezTo>
                  <a:close/>
                  <a:moveTo>
                    <a:pt x="618883" y="603818"/>
                  </a:moveTo>
                  <a:cubicBezTo>
                    <a:pt x="626503" y="621598"/>
                    <a:pt x="648093" y="627313"/>
                    <a:pt x="665873" y="627948"/>
                  </a:cubicBezTo>
                  <a:cubicBezTo>
                    <a:pt x="716038" y="629853"/>
                    <a:pt x="763028" y="610168"/>
                    <a:pt x="811288" y="599373"/>
                  </a:cubicBezTo>
                  <a:cubicBezTo>
                    <a:pt x="833513" y="594293"/>
                    <a:pt x="857643" y="588578"/>
                    <a:pt x="879868" y="591753"/>
                  </a:cubicBezTo>
                  <a:cubicBezTo>
                    <a:pt x="901458" y="582228"/>
                    <a:pt x="923048" y="573338"/>
                    <a:pt x="944638" y="563813"/>
                  </a:cubicBezTo>
                  <a:cubicBezTo>
                    <a:pt x="940193" y="560003"/>
                    <a:pt x="937018" y="554288"/>
                    <a:pt x="935113" y="548573"/>
                  </a:cubicBezTo>
                  <a:cubicBezTo>
                    <a:pt x="908443" y="557463"/>
                    <a:pt x="848118" y="570798"/>
                    <a:pt x="848118" y="567623"/>
                  </a:cubicBezTo>
                  <a:cubicBezTo>
                    <a:pt x="801128" y="540318"/>
                    <a:pt x="757948" y="508568"/>
                    <a:pt x="717308" y="472373"/>
                  </a:cubicBezTo>
                  <a:cubicBezTo>
                    <a:pt x="719213" y="493328"/>
                    <a:pt x="716673" y="515553"/>
                    <a:pt x="696353" y="526348"/>
                  </a:cubicBezTo>
                  <a:cubicBezTo>
                    <a:pt x="684288" y="532698"/>
                    <a:pt x="670953" y="535238"/>
                    <a:pt x="658253" y="540953"/>
                  </a:cubicBezTo>
                  <a:cubicBezTo>
                    <a:pt x="635393" y="551748"/>
                    <a:pt x="613803" y="576513"/>
                    <a:pt x="618883" y="603818"/>
                  </a:cubicBezTo>
                  <a:close/>
                </a:path>
              </a:pathLst>
            </a:custGeom>
            <a:gradFill>
              <a:gsLst>
                <a:gs pos="0">
                  <a:schemeClr val="accent3"/>
                </a:gs>
                <a:gs pos="100000">
                  <a:schemeClr val="dk1"/>
                </a:gs>
              </a:gsLst>
              <a:lin ang="8100019"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7" name="Google Shape;227;p2"/>
            <p:cNvGrpSpPr/>
            <p:nvPr/>
          </p:nvGrpSpPr>
          <p:grpSpPr>
            <a:xfrm>
              <a:off x="106727" y="2625602"/>
              <a:ext cx="717171" cy="1180424"/>
              <a:chOff x="1665604" y="3103981"/>
              <a:chExt cx="1059180" cy="1743353"/>
            </a:xfrm>
          </p:grpSpPr>
          <p:sp>
            <p:nvSpPr>
              <p:cNvPr id="228" name="Google Shape;228;p2"/>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9" name="Google Shape;229;p2"/>
              <p:cNvGrpSpPr/>
              <p:nvPr/>
            </p:nvGrpSpPr>
            <p:grpSpPr>
              <a:xfrm>
                <a:off x="1665604" y="3104036"/>
                <a:ext cx="690245" cy="1604964"/>
                <a:chOff x="1665604" y="3104036"/>
                <a:chExt cx="690245" cy="1604964"/>
              </a:xfrm>
            </p:grpSpPr>
            <p:sp>
              <p:nvSpPr>
                <p:cNvPr id="230" name="Google Shape;230;p2"/>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32" name="Google Shape;232;p2"/>
            <p:cNvGrpSpPr/>
            <p:nvPr/>
          </p:nvGrpSpPr>
          <p:grpSpPr>
            <a:xfrm>
              <a:off x="7867714" y="468422"/>
              <a:ext cx="235736" cy="237442"/>
              <a:chOff x="3070860" y="2168525"/>
              <a:chExt cx="427989" cy="431164"/>
            </a:xfrm>
          </p:grpSpPr>
          <p:sp>
            <p:nvSpPr>
              <p:cNvPr id="233" name="Google Shape;233;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4" name="Google Shape;234;p2"/>
              <p:cNvGrpSpPr/>
              <p:nvPr/>
            </p:nvGrpSpPr>
            <p:grpSpPr>
              <a:xfrm>
                <a:off x="3070860" y="2168525"/>
                <a:ext cx="427989" cy="194310"/>
                <a:chOff x="3070860" y="2168525"/>
                <a:chExt cx="427989" cy="194310"/>
              </a:xfrm>
            </p:grpSpPr>
            <p:sp>
              <p:nvSpPr>
                <p:cNvPr id="235" name="Google Shape;235;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37" name="Google Shape;237;p2"/>
            <p:cNvGrpSpPr/>
            <p:nvPr/>
          </p:nvGrpSpPr>
          <p:grpSpPr>
            <a:xfrm flipH="1" rot="-654239">
              <a:off x="6436929" y="160361"/>
              <a:ext cx="235756" cy="237454"/>
              <a:chOff x="3070860" y="2168525"/>
              <a:chExt cx="427989" cy="431164"/>
            </a:xfrm>
          </p:grpSpPr>
          <p:sp>
            <p:nvSpPr>
              <p:cNvPr id="238" name="Google Shape;238;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9" name="Google Shape;239;p2"/>
              <p:cNvGrpSpPr/>
              <p:nvPr/>
            </p:nvGrpSpPr>
            <p:grpSpPr>
              <a:xfrm>
                <a:off x="3070860" y="2168525"/>
                <a:ext cx="427989" cy="194310"/>
                <a:chOff x="3070860" y="2168525"/>
                <a:chExt cx="427989" cy="194310"/>
              </a:xfrm>
            </p:grpSpPr>
            <p:sp>
              <p:nvSpPr>
                <p:cNvPr id="240" name="Google Shape;240;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42" name="Google Shape;242;p2"/>
            <p:cNvGrpSpPr/>
            <p:nvPr/>
          </p:nvGrpSpPr>
          <p:grpSpPr>
            <a:xfrm flipH="1">
              <a:off x="3936547" y="468423"/>
              <a:ext cx="235736" cy="237442"/>
              <a:chOff x="3070860" y="2168525"/>
              <a:chExt cx="427989" cy="431164"/>
            </a:xfrm>
          </p:grpSpPr>
          <p:sp>
            <p:nvSpPr>
              <p:cNvPr id="243" name="Google Shape;243;p2"/>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4" name="Google Shape;244;p2"/>
              <p:cNvGrpSpPr/>
              <p:nvPr/>
            </p:nvGrpSpPr>
            <p:grpSpPr>
              <a:xfrm>
                <a:off x="3070860" y="2168525"/>
                <a:ext cx="427989" cy="194310"/>
                <a:chOff x="3070860" y="2168525"/>
                <a:chExt cx="427989" cy="194310"/>
              </a:xfrm>
            </p:grpSpPr>
            <p:sp>
              <p:nvSpPr>
                <p:cNvPr id="245" name="Google Shape;245;p2"/>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247" name="Google Shape;247;p2"/>
          <p:cNvSpPr txBox="1"/>
          <p:nvPr>
            <p:ph type="ctrTitle"/>
          </p:nvPr>
        </p:nvSpPr>
        <p:spPr>
          <a:xfrm>
            <a:off x="1048125" y="2068025"/>
            <a:ext cx="7047900" cy="11598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urple">
  <p:cSld name="BLANK_1">
    <p:spTree>
      <p:nvGrpSpPr>
        <p:cNvPr id="1764" name="Shape 1764"/>
        <p:cNvGrpSpPr/>
        <p:nvPr/>
      </p:nvGrpSpPr>
      <p:grpSpPr>
        <a:xfrm>
          <a:off x="0" y="0"/>
          <a:ext cx="0" cy="0"/>
          <a:chOff x="0" y="0"/>
          <a:chExt cx="0" cy="0"/>
        </a:xfrm>
      </p:grpSpPr>
      <p:grpSp>
        <p:nvGrpSpPr>
          <p:cNvPr id="1765" name="Google Shape;1765;p11"/>
          <p:cNvGrpSpPr/>
          <p:nvPr/>
        </p:nvGrpSpPr>
        <p:grpSpPr>
          <a:xfrm>
            <a:off x="7790788" y="0"/>
            <a:ext cx="1353687" cy="897785"/>
            <a:chOff x="10387718" y="0"/>
            <a:chExt cx="1804916" cy="1197047"/>
          </a:xfrm>
        </p:grpSpPr>
        <p:sp>
          <p:nvSpPr>
            <p:cNvPr id="1766" name="Google Shape;1766;p11"/>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11"/>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68" name="Google Shape;1768;p11"/>
          <p:cNvGrpSpPr/>
          <p:nvPr/>
        </p:nvGrpSpPr>
        <p:grpSpPr>
          <a:xfrm flipH="1">
            <a:off x="8659870" y="490092"/>
            <a:ext cx="320992" cy="323373"/>
            <a:chOff x="3070860" y="2168525"/>
            <a:chExt cx="427989" cy="431164"/>
          </a:xfrm>
        </p:grpSpPr>
        <p:sp>
          <p:nvSpPr>
            <p:cNvPr id="1769" name="Google Shape;1769;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70" name="Google Shape;1770;p11"/>
            <p:cNvGrpSpPr/>
            <p:nvPr/>
          </p:nvGrpSpPr>
          <p:grpSpPr>
            <a:xfrm>
              <a:off x="3070860" y="2168525"/>
              <a:ext cx="427989" cy="194310"/>
              <a:chOff x="3070860" y="2168525"/>
              <a:chExt cx="427989" cy="194310"/>
            </a:xfrm>
          </p:grpSpPr>
          <p:sp>
            <p:nvSpPr>
              <p:cNvPr id="1771" name="Google Shape;1771;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73" name="Google Shape;1773;p11"/>
          <p:cNvGrpSpPr/>
          <p:nvPr/>
        </p:nvGrpSpPr>
        <p:grpSpPr>
          <a:xfrm>
            <a:off x="5104771" y="0"/>
            <a:ext cx="2353718" cy="829055"/>
            <a:chOff x="6806362" y="0"/>
            <a:chExt cx="3138290" cy="1105407"/>
          </a:xfrm>
        </p:grpSpPr>
        <p:sp>
          <p:nvSpPr>
            <p:cNvPr id="1774" name="Google Shape;1774;p11"/>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75" name="Google Shape;1775;p11"/>
            <p:cNvGrpSpPr/>
            <p:nvPr/>
          </p:nvGrpSpPr>
          <p:grpSpPr>
            <a:xfrm>
              <a:off x="6806362" y="0"/>
              <a:ext cx="3090747" cy="1105407"/>
              <a:chOff x="6806362" y="0"/>
              <a:chExt cx="3090747" cy="1105407"/>
            </a:xfrm>
          </p:grpSpPr>
          <p:sp>
            <p:nvSpPr>
              <p:cNvPr id="1776" name="Google Shape;1776;p11"/>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7" name="Google Shape;1777;p11"/>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8" name="Google Shape;1778;p11"/>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9" name="Google Shape;1779;p11"/>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80" name="Google Shape;1780;p11"/>
          <p:cNvGrpSpPr/>
          <p:nvPr/>
        </p:nvGrpSpPr>
        <p:grpSpPr>
          <a:xfrm>
            <a:off x="5115682" y="44674"/>
            <a:ext cx="320992" cy="323373"/>
            <a:chOff x="3070860" y="2168525"/>
            <a:chExt cx="427989" cy="431164"/>
          </a:xfrm>
        </p:grpSpPr>
        <p:sp>
          <p:nvSpPr>
            <p:cNvPr id="1781" name="Google Shape;1781;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82" name="Google Shape;1782;p11"/>
            <p:cNvGrpSpPr/>
            <p:nvPr/>
          </p:nvGrpSpPr>
          <p:grpSpPr>
            <a:xfrm>
              <a:off x="3070860" y="2168525"/>
              <a:ext cx="427989" cy="194310"/>
              <a:chOff x="3070860" y="2168525"/>
              <a:chExt cx="427989" cy="194310"/>
            </a:xfrm>
          </p:grpSpPr>
          <p:sp>
            <p:nvSpPr>
              <p:cNvPr id="1783" name="Google Shape;1783;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4" name="Google Shape;1784;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85" name="Google Shape;1785;p11"/>
          <p:cNvGrpSpPr/>
          <p:nvPr/>
        </p:nvGrpSpPr>
        <p:grpSpPr>
          <a:xfrm>
            <a:off x="1461377" y="0"/>
            <a:ext cx="2590736" cy="706912"/>
            <a:chOff x="1948503" y="0"/>
            <a:chExt cx="3454315" cy="942549"/>
          </a:xfrm>
        </p:grpSpPr>
        <p:sp>
          <p:nvSpPr>
            <p:cNvPr id="1786" name="Google Shape;1786;p11"/>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87" name="Google Shape;1787;p11"/>
            <p:cNvGrpSpPr/>
            <p:nvPr/>
          </p:nvGrpSpPr>
          <p:grpSpPr>
            <a:xfrm>
              <a:off x="1948503" y="0"/>
              <a:ext cx="3339776" cy="942542"/>
              <a:chOff x="1948503" y="0"/>
              <a:chExt cx="3339776" cy="942542"/>
            </a:xfrm>
          </p:grpSpPr>
          <p:sp>
            <p:nvSpPr>
              <p:cNvPr id="1788" name="Google Shape;1788;p11"/>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9" name="Google Shape;1789;p11"/>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0" name="Google Shape;1790;p11"/>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91" name="Google Shape;1791;p11"/>
          <p:cNvGrpSpPr/>
          <p:nvPr/>
        </p:nvGrpSpPr>
        <p:grpSpPr>
          <a:xfrm flipH="1" rot="-1402749">
            <a:off x="2091013" y="238299"/>
            <a:ext cx="320980" cy="323362"/>
            <a:chOff x="3070860" y="2168525"/>
            <a:chExt cx="427989" cy="431164"/>
          </a:xfrm>
        </p:grpSpPr>
        <p:sp>
          <p:nvSpPr>
            <p:cNvPr id="1792" name="Google Shape;1792;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93" name="Google Shape;1793;p11"/>
            <p:cNvGrpSpPr/>
            <p:nvPr/>
          </p:nvGrpSpPr>
          <p:grpSpPr>
            <a:xfrm>
              <a:off x="3070860" y="2168525"/>
              <a:ext cx="427989" cy="194310"/>
              <a:chOff x="3070860" y="2168525"/>
              <a:chExt cx="427989" cy="194310"/>
            </a:xfrm>
          </p:grpSpPr>
          <p:sp>
            <p:nvSpPr>
              <p:cNvPr id="1794" name="Google Shape;1794;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96" name="Google Shape;1796;p11"/>
          <p:cNvGrpSpPr/>
          <p:nvPr/>
        </p:nvGrpSpPr>
        <p:grpSpPr>
          <a:xfrm>
            <a:off x="2028631" y="0"/>
            <a:ext cx="1603931" cy="425438"/>
            <a:chOff x="2704841" y="0"/>
            <a:chExt cx="2138574" cy="567251"/>
          </a:xfrm>
        </p:grpSpPr>
        <p:sp>
          <p:nvSpPr>
            <p:cNvPr id="1797" name="Google Shape;1797;p11"/>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98" name="Google Shape;1798;p11"/>
            <p:cNvGrpSpPr/>
            <p:nvPr/>
          </p:nvGrpSpPr>
          <p:grpSpPr>
            <a:xfrm>
              <a:off x="2704841" y="0"/>
              <a:ext cx="2053213" cy="567251"/>
              <a:chOff x="2704841" y="0"/>
              <a:chExt cx="2053213" cy="567251"/>
            </a:xfrm>
          </p:grpSpPr>
          <p:sp>
            <p:nvSpPr>
              <p:cNvPr id="1799" name="Google Shape;1799;p11"/>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11"/>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11"/>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02" name="Google Shape;1802;p11"/>
          <p:cNvGrpSpPr/>
          <p:nvPr/>
        </p:nvGrpSpPr>
        <p:grpSpPr>
          <a:xfrm rot="749224">
            <a:off x="2918652" y="27867"/>
            <a:ext cx="235749" cy="237456"/>
            <a:chOff x="3070860" y="2168525"/>
            <a:chExt cx="427989" cy="431164"/>
          </a:xfrm>
        </p:grpSpPr>
        <p:sp>
          <p:nvSpPr>
            <p:cNvPr id="1803" name="Google Shape;1803;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04" name="Google Shape;1804;p11"/>
            <p:cNvGrpSpPr/>
            <p:nvPr/>
          </p:nvGrpSpPr>
          <p:grpSpPr>
            <a:xfrm>
              <a:off x="3070860" y="2168525"/>
              <a:ext cx="427989" cy="194310"/>
              <a:chOff x="3070860" y="2168525"/>
              <a:chExt cx="427989" cy="194310"/>
            </a:xfrm>
          </p:grpSpPr>
          <p:sp>
            <p:nvSpPr>
              <p:cNvPr id="1805" name="Google Shape;1805;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07" name="Google Shape;1807;p11"/>
          <p:cNvGrpSpPr/>
          <p:nvPr/>
        </p:nvGrpSpPr>
        <p:grpSpPr>
          <a:xfrm>
            <a:off x="7375040" y="292893"/>
            <a:ext cx="1044139" cy="1044136"/>
            <a:chOff x="4156706" y="634364"/>
            <a:chExt cx="1231586" cy="1231582"/>
          </a:xfrm>
        </p:grpSpPr>
        <p:grpSp>
          <p:nvGrpSpPr>
            <p:cNvPr id="1808" name="Google Shape;1808;p11"/>
            <p:cNvGrpSpPr/>
            <p:nvPr/>
          </p:nvGrpSpPr>
          <p:grpSpPr>
            <a:xfrm>
              <a:off x="4156710" y="634364"/>
              <a:ext cx="1231583" cy="1231582"/>
              <a:chOff x="5542280" y="845819"/>
              <a:chExt cx="1642110" cy="1642110"/>
            </a:xfrm>
          </p:grpSpPr>
          <p:sp>
            <p:nvSpPr>
              <p:cNvPr id="1809" name="Google Shape;1809;p11"/>
              <p:cNvSpPr/>
              <p:nvPr/>
            </p:nvSpPr>
            <p:spPr>
              <a:xfrm>
                <a:off x="5542280" y="845819"/>
                <a:ext cx="1642110" cy="1642110"/>
              </a:xfrm>
              <a:custGeom>
                <a:rect b="b" l="l" r="r" t="t"/>
                <a:pathLst>
                  <a:path extrusionOk="0" h="1642110" w="1642110">
                    <a:moveTo>
                      <a:pt x="1642110" y="821055"/>
                    </a:moveTo>
                    <a:cubicBezTo>
                      <a:pt x="1642110" y="1274511"/>
                      <a:pt x="1274512" y="1642110"/>
                      <a:pt x="821055" y="1642110"/>
                    </a:cubicBezTo>
                    <a:cubicBezTo>
                      <a:pt x="367599" y="1642110"/>
                      <a:pt x="0" y="1274511"/>
                      <a:pt x="0" y="821055"/>
                    </a:cubicBezTo>
                    <a:cubicBezTo>
                      <a:pt x="0" y="367599"/>
                      <a:pt x="367599" y="0"/>
                      <a:pt x="821055" y="0"/>
                    </a:cubicBezTo>
                    <a:cubicBezTo>
                      <a:pt x="1274512" y="0"/>
                      <a:pt x="1642110" y="367599"/>
                      <a:pt x="1642110" y="821055"/>
                    </a:cubicBezTo>
                    <a:close/>
                  </a:path>
                </a:pathLst>
              </a:custGeom>
              <a:gradFill>
                <a:gsLst>
                  <a:gs pos="0">
                    <a:srgbClr val="F5F4F7"/>
                  </a:gs>
                  <a:gs pos="34000">
                    <a:srgbClr val="F5F4F7"/>
                  </a:gs>
                  <a:gs pos="64000">
                    <a:schemeClr val="lt2"/>
                  </a:gs>
                  <a:gs pos="82000">
                    <a:srgbClr val="D2CED9"/>
                  </a:gs>
                  <a:gs pos="100000">
                    <a:srgbClr val="D2CED9"/>
                  </a:gs>
                </a:gsLst>
                <a:path path="circle">
                  <a:fillToRect b="100%" r="100%"/>
                </a:path>
                <a:tileRect l="-100%" t="-100%"/>
              </a:gradFill>
              <a:ln>
                <a:noFill/>
              </a:ln>
              <a:effectLst>
                <a:outerShdw blurRad="571500" rotWithShape="0" algn="bl">
                  <a:schemeClr val="lt1">
                    <a:alpha val="5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10" name="Google Shape;1810;p11"/>
              <p:cNvGrpSpPr/>
              <p:nvPr/>
            </p:nvGrpSpPr>
            <p:grpSpPr>
              <a:xfrm>
                <a:off x="5668644" y="890269"/>
                <a:ext cx="1470396" cy="1589405"/>
                <a:chOff x="5668644" y="890269"/>
                <a:chExt cx="1470396" cy="1589405"/>
              </a:xfrm>
            </p:grpSpPr>
            <p:sp>
              <p:nvSpPr>
                <p:cNvPr id="1811" name="Google Shape;1811;p11"/>
                <p:cNvSpPr/>
                <p:nvPr/>
              </p:nvSpPr>
              <p:spPr>
                <a:xfrm>
                  <a:off x="5705005" y="1817809"/>
                  <a:ext cx="119422" cy="146440"/>
                </a:xfrm>
                <a:custGeom>
                  <a:rect b="b" l="l" r="r" t="t"/>
                  <a:pathLst>
                    <a:path extrusionOk="0" h="146440" w="119422">
                      <a:moveTo>
                        <a:pt x="22694" y="6545"/>
                      </a:moveTo>
                      <a:cubicBezTo>
                        <a:pt x="-36996" y="43375"/>
                        <a:pt x="32854" y="177360"/>
                        <a:pt x="96354" y="139895"/>
                      </a:cubicBezTo>
                      <a:cubicBezTo>
                        <a:pt x="156679" y="103065"/>
                        <a:pt x="86829" y="-30920"/>
                        <a:pt x="22694" y="654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11"/>
                <p:cNvSpPr/>
                <p:nvPr/>
              </p:nvSpPr>
              <p:spPr>
                <a:xfrm>
                  <a:off x="5684519" y="2019295"/>
                  <a:ext cx="64769" cy="66679"/>
                </a:xfrm>
                <a:custGeom>
                  <a:rect b="b" l="l" r="r" t="t"/>
                  <a:pathLst>
                    <a:path extrusionOk="0" h="66679" w="64769">
                      <a:moveTo>
                        <a:pt x="32385" y="66679"/>
                      </a:moveTo>
                      <a:cubicBezTo>
                        <a:pt x="75565" y="66679"/>
                        <a:pt x="75565" y="4"/>
                        <a:pt x="32385" y="4"/>
                      </a:cubicBezTo>
                      <a:cubicBezTo>
                        <a:pt x="-10795" y="-631"/>
                        <a:pt x="-10795" y="66679"/>
                        <a:pt x="32385" y="66679"/>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3" name="Google Shape;1813;p11"/>
                <p:cNvSpPr/>
                <p:nvPr/>
              </p:nvSpPr>
              <p:spPr>
                <a:xfrm>
                  <a:off x="5736356" y="1307777"/>
                  <a:ext cx="115591" cy="118236"/>
                </a:xfrm>
                <a:custGeom>
                  <a:rect b="b" l="l" r="r" t="t"/>
                  <a:pathLst>
                    <a:path extrusionOk="0" h="118236" w="115591">
                      <a:moveTo>
                        <a:pt x="6584" y="45407"/>
                      </a:moveTo>
                      <a:cubicBezTo>
                        <a:pt x="-28341" y="124147"/>
                        <a:pt x="85959" y="147642"/>
                        <a:pt x="108819" y="72712"/>
                      </a:cubicBezTo>
                      <a:cubicBezTo>
                        <a:pt x="144379" y="-4758"/>
                        <a:pt x="29444" y="-30158"/>
                        <a:pt x="6584" y="45407"/>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4" name="Google Shape;1814;p11"/>
                <p:cNvSpPr/>
                <p:nvPr/>
              </p:nvSpPr>
              <p:spPr>
                <a:xfrm>
                  <a:off x="5668644" y="1484630"/>
                  <a:ext cx="64769" cy="66675"/>
                </a:xfrm>
                <a:custGeom>
                  <a:rect b="b" l="l" r="r" t="t"/>
                  <a:pathLst>
                    <a:path extrusionOk="0" h="66675" w="64769">
                      <a:moveTo>
                        <a:pt x="32385" y="0"/>
                      </a:moveTo>
                      <a:cubicBezTo>
                        <a:pt x="-10795" y="0"/>
                        <a:pt x="-10795" y="66675"/>
                        <a:pt x="32385" y="66675"/>
                      </a:cubicBezTo>
                      <a:cubicBezTo>
                        <a:pt x="75565" y="66675"/>
                        <a:pt x="75565" y="0"/>
                        <a:pt x="32385" y="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5" name="Google Shape;1815;p11"/>
                <p:cNvSpPr/>
                <p:nvPr/>
              </p:nvSpPr>
              <p:spPr>
                <a:xfrm>
                  <a:off x="5948374" y="1846915"/>
                  <a:ext cx="196996" cy="170315"/>
                </a:xfrm>
                <a:custGeom>
                  <a:rect b="b" l="l" r="r" t="t"/>
                  <a:pathLst>
                    <a:path extrusionOk="0" h="170315" w="196996">
                      <a:moveTo>
                        <a:pt x="195250" y="136190"/>
                      </a:moveTo>
                      <a:cubicBezTo>
                        <a:pt x="204775" y="98090"/>
                        <a:pt x="173660" y="77770"/>
                        <a:pt x="142545" y="66340"/>
                      </a:cubicBezTo>
                      <a:cubicBezTo>
                        <a:pt x="97460" y="49830"/>
                        <a:pt x="78410" y="-21925"/>
                        <a:pt x="22530" y="6650"/>
                      </a:cubicBezTo>
                      <a:cubicBezTo>
                        <a:pt x="-71450" y="73325"/>
                        <a:pt x="156515" y="242235"/>
                        <a:pt x="195250" y="13619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6" name="Google Shape;1816;p11"/>
                <p:cNvSpPr/>
                <p:nvPr/>
              </p:nvSpPr>
              <p:spPr>
                <a:xfrm>
                  <a:off x="5842982" y="2051303"/>
                  <a:ext cx="263963" cy="221123"/>
                </a:xfrm>
                <a:custGeom>
                  <a:rect b="b" l="l" r="r" t="t"/>
                  <a:pathLst>
                    <a:path extrusionOk="0" h="221123" w="263963">
                      <a:moveTo>
                        <a:pt x="2827" y="71502"/>
                      </a:moveTo>
                      <a:cubicBezTo>
                        <a:pt x="48547" y="136907"/>
                        <a:pt x="197137" y="289307"/>
                        <a:pt x="262542" y="186437"/>
                      </a:cubicBezTo>
                      <a:cubicBezTo>
                        <a:pt x="276512" y="116587"/>
                        <a:pt x="183802" y="121032"/>
                        <a:pt x="147607" y="83567"/>
                      </a:cubicBezTo>
                      <a:cubicBezTo>
                        <a:pt x="108872" y="22607"/>
                        <a:pt x="-20668" y="-63118"/>
                        <a:pt x="2827" y="71502"/>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7" name="Google Shape;1817;p11"/>
                <p:cNvSpPr/>
                <p:nvPr/>
              </p:nvSpPr>
              <p:spPr>
                <a:xfrm>
                  <a:off x="6201257" y="2105660"/>
                  <a:ext cx="145023" cy="81798"/>
                </a:xfrm>
                <a:custGeom>
                  <a:rect b="b" l="l" r="r" t="t"/>
                  <a:pathLst>
                    <a:path extrusionOk="0" h="81798" w="145023">
                      <a:moveTo>
                        <a:pt x="144297" y="56515"/>
                      </a:moveTo>
                      <a:cubicBezTo>
                        <a:pt x="153187" y="1905"/>
                        <a:pt x="78257" y="12065"/>
                        <a:pt x="43332" y="0"/>
                      </a:cubicBezTo>
                      <a:cubicBezTo>
                        <a:pt x="-87478" y="21590"/>
                        <a:pt x="116992" y="130175"/>
                        <a:pt x="144297" y="5651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11"/>
                <p:cNvSpPr/>
                <p:nvPr/>
              </p:nvSpPr>
              <p:spPr>
                <a:xfrm>
                  <a:off x="5854927" y="1023692"/>
                  <a:ext cx="245148" cy="224966"/>
                </a:xfrm>
                <a:custGeom>
                  <a:rect b="b" l="l" r="r" t="t"/>
                  <a:pathLst>
                    <a:path extrusionOk="0" h="224966" w="245148">
                      <a:moveTo>
                        <a:pt x="152807" y="126927"/>
                      </a:moveTo>
                      <a:cubicBezTo>
                        <a:pt x="187097" y="95177"/>
                        <a:pt x="256313" y="92638"/>
                        <a:pt x="243613" y="31677"/>
                      </a:cubicBezTo>
                      <a:cubicBezTo>
                        <a:pt x="189002" y="-81988"/>
                        <a:pt x="-72618" y="140897"/>
                        <a:pt x="19457" y="218368"/>
                      </a:cubicBezTo>
                      <a:cubicBezTo>
                        <a:pt x="87402" y="250752"/>
                        <a:pt x="102643" y="154868"/>
                        <a:pt x="152807" y="126927"/>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11"/>
                <p:cNvSpPr/>
                <p:nvPr/>
              </p:nvSpPr>
              <p:spPr>
                <a:xfrm>
                  <a:off x="6770372" y="1169468"/>
                  <a:ext cx="219576" cy="313891"/>
                </a:xfrm>
                <a:custGeom>
                  <a:rect b="b" l="l" r="r" t="t"/>
                  <a:pathLst>
                    <a:path extrusionOk="0" h="313891" w="219576">
                      <a:moveTo>
                        <a:pt x="168273" y="313892"/>
                      </a:moveTo>
                      <a:cubicBezTo>
                        <a:pt x="297813" y="261187"/>
                        <a:pt x="150493" y="54176"/>
                        <a:pt x="72388" y="2106"/>
                      </a:cubicBezTo>
                      <a:cubicBezTo>
                        <a:pt x="-76203" y="-18213"/>
                        <a:pt x="42543" y="113867"/>
                        <a:pt x="88898" y="166571"/>
                      </a:cubicBezTo>
                      <a:cubicBezTo>
                        <a:pt x="126363" y="211657"/>
                        <a:pt x="95248" y="308176"/>
                        <a:pt x="168273" y="313892"/>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0" name="Google Shape;1820;p11"/>
                <p:cNvSpPr/>
                <p:nvPr/>
              </p:nvSpPr>
              <p:spPr>
                <a:xfrm>
                  <a:off x="6698791" y="1337708"/>
                  <a:ext cx="144751" cy="267244"/>
                </a:xfrm>
                <a:custGeom>
                  <a:rect b="b" l="l" r="r" t="t"/>
                  <a:pathLst>
                    <a:path extrusionOk="0" h="267244" w="144751">
                      <a:moveTo>
                        <a:pt x="71579" y="266936"/>
                      </a:moveTo>
                      <a:cubicBezTo>
                        <a:pt x="208739" y="279001"/>
                        <a:pt x="131904" y="-67074"/>
                        <a:pt x="14429" y="11666"/>
                      </a:cubicBezTo>
                      <a:cubicBezTo>
                        <a:pt x="-19226" y="46591"/>
                        <a:pt x="14429" y="78976"/>
                        <a:pt x="30304" y="110726"/>
                      </a:cubicBezTo>
                      <a:cubicBezTo>
                        <a:pt x="63324" y="159621"/>
                        <a:pt x="1094" y="243441"/>
                        <a:pt x="71579" y="266936"/>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11"/>
                <p:cNvSpPr/>
                <p:nvPr/>
              </p:nvSpPr>
              <p:spPr>
                <a:xfrm>
                  <a:off x="6612970" y="2251615"/>
                  <a:ext cx="105778" cy="73849"/>
                </a:xfrm>
                <a:custGeom>
                  <a:rect b="b" l="l" r="r" t="t"/>
                  <a:pathLst>
                    <a:path extrusionOk="0" h="73849" w="105778">
                      <a:moveTo>
                        <a:pt x="1190" y="49625"/>
                      </a:moveTo>
                      <a:cubicBezTo>
                        <a:pt x="14525" y="94075"/>
                        <a:pt x="117395" y="72485"/>
                        <a:pt x="104695" y="24225"/>
                      </a:cubicBezTo>
                      <a:cubicBezTo>
                        <a:pt x="90725" y="-20225"/>
                        <a:pt x="-12145" y="1365"/>
                        <a:pt x="1190" y="4962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2" name="Google Shape;1822;p11"/>
                <p:cNvSpPr/>
                <p:nvPr/>
              </p:nvSpPr>
              <p:spPr>
                <a:xfrm>
                  <a:off x="5961325" y="2359530"/>
                  <a:ext cx="301679" cy="120144"/>
                </a:xfrm>
                <a:custGeom>
                  <a:rect b="b" l="l" r="r" t="t"/>
                  <a:pathLst>
                    <a:path extrusionOk="0" h="120144" w="301679">
                      <a:moveTo>
                        <a:pt x="301679" y="95380"/>
                      </a:moveTo>
                      <a:cubicBezTo>
                        <a:pt x="275644" y="130"/>
                        <a:pt x="124514" y="68710"/>
                        <a:pt x="58474" y="765"/>
                      </a:cubicBezTo>
                      <a:cubicBezTo>
                        <a:pt x="5134" y="-3045"/>
                        <a:pt x="-7566" y="7750"/>
                        <a:pt x="3864" y="24895"/>
                      </a:cubicBezTo>
                      <a:cubicBezTo>
                        <a:pt x="89589" y="72520"/>
                        <a:pt x="184839" y="105540"/>
                        <a:pt x="285804" y="120145"/>
                      </a:cubicBezTo>
                      <a:cubicBezTo>
                        <a:pt x="294059" y="114430"/>
                        <a:pt x="299774" y="106810"/>
                        <a:pt x="301679" y="9538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3" name="Google Shape;1823;p11"/>
                <p:cNvSpPr/>
                <p:nvPr/>
              </p:nvSpPr>
              <p:spPr>
                <a:xfrm>
                  <a:off x="6918113" y="1576705"/>
                  <a:ext cx="107607" cy="187588"/>
                </a:xfrm>
                <a:custGeom>
                  <a:rect b="b" l="l" r="r" t="t"/>
                  <a:pathLst>
                    <a:path extrusionOk="0" h="187588" w="107607">
                      <a:moveTo>
                        <a:pt x="106256" y="135255"/>
                      </a:moveTo>
                      <a:cubicBezTo>
                        <a:pt x="103081" y="88265"/>
                        <a:pt x="126577" y="3175"/>
                        <a:pt x="56727" y="0"/>
                      </a:cubicBezTo>
                      <a:cubicBezTo>
                        <a:pt x="-67098" y="13335"/>
                        <a:pt x="40852" y="303530"/>
                        <a:pt x="106256" y="13525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11"/>
                <p:cNvSpPr/>
                <p:nvPr/>
              </p:nvSpPr>
              <p:spPr>
                <a:xfrm>
                  <a:off x="6659336" y="1082216"/>
                  <a:ext cx="81379" cy="74699"/>
                </a:xfrm>
                <a:custGeom>
                  <a:rect b="b" l="l" r="r" t="t"/>
                  <a:pathLst>
                    <a:path extrusionOk="0" h="74699" w="81379">
                      <a:moveTo>
                        <a:pt x="57058" y="73483"/>
                      </a:moveTo>
                      <a:cubicBezTo>
                        <a:pt x="109764" y="54433"/>
                        <a:pt x="66583" y="-9067"/>
                        <a:pt x="24039" y="1093"/>
                      </a:cubicBezTo>
                      <a:cubicBezTo>
                        <a:pt x="-28031" y="20143"/>
                        <a:pt x="14514" y="84278"/>
                        <a:pt x="57058" y="73483"/>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5" name="Google Shape;1825;p11"/>
                <p:cNvSpPr/>
                <p:nvPr/>
              </p:nvSpPr>
              <p:spPr>
                <a:xfrm>
                  <a:off x="6619612" y="890269"/>
                  <a:ext cx="310777" cy="198020"/>
                </a:xfrm>
                <a:custGeom>
                  <a:rect b="b" l="l" r="r" t="t"/>
                  <a:pathLst>
                    <a:path extrusionOk="0" h="198020" w="310777">
                      <a:moveTo>
                        <a:pt x="36457" y="80645"/>
                      </a:moveTo>
                      <a:cubicBezTo>
                        <a:pt x="136152" y="85725"/>
                        <a:pt x="220607" y="232410"/>
                        <a:pt x="310777" y="190500"/>
                      </a:cubicBezTo>
                      <a:cubicBezTo>
                        <a:pt x="310142" y="186690"/>
                        <a:pt x="308872" y="183515"/>
                        <a:pt x="307602" y="179705"/>
                      </a:cubicBezTo>
                      <a:cubicBezTo>
                        <a:pt x="223782" y="100330"/>
                        <a:pt x="122817" y="38735"/>
                        <a:pt x="11057" y="0"/>
                      </a:cubicBezTo>
                      <a:cubicBezTo>
                        <a:pt x="-11168" y="26035"/>
                        <a:pt x="1532" y="71120"/>
                        <a:pt x="36457" y="8064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6" name="Google Shape;1826;p11"/>
                <p:cNvSpPr/>
                <p:nvPr/>
              </p:nvSpPr>
              <p:spPr>
                <a:xfrm>
                  <a:off x="6262902" y="2267635"/>
                  <a:ext cx="278950" cy="116263"/>
                </a:xfrm>
                <a:custGeom>
                  <a:rect b="b" l="l" r="r" t="t"/>
                  <a:pathLst>
                    <a:path extrusionOk="0" h="116263" w="278950">
                      <a:moveTo>
                        <a:pt x="278867" y="57100"/>
                      </a:moveTo>
                      <a:cubicBezTo>
                        <a:pt x="284582" y="-21640"/>
                        <a:pt x="-6248" y="-17195"/>
                        <a:pt x="102" y="59640"/>
                      </a:cubicBezTo>
                      <a:cubicBezTo>
                        <a:pt x="-6248" y="137745"/>
                        <a:pt x="284582" y="133300"/>
                        <a:pt x="278867" y="5710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11"/>
                <p:cNvSpPr/>
                <p:nvPr/>
              </p:nvSpPr>
              <p:spPr>
                <a:xfrm>
                  <a:off x="7062098" y="1451995"/>
                  <a:ext cx="76942" cy="131696"/>
                </a:xfrm>
                <a:custGeom>
                  <a:rect b="b" l="l" r="r" t="t"/>
                  <a:pathLst>
                    <a:path extrusionOk="0" h="131696" w="76942">
                      <a:moveTo>
                        <a:pt x="75936" y="96770"/>
                      </a:moveTo>
                      <a:cubicBezTo>
                        <a:pt x="84826" y="47875"/>
                        <a:pt x="32756" y="-53090"/>
                        <a:pt x="1006" y="34540"/>
                      </a:cubicBezTo>
                      <a:cubicBezTo>
                        <a:pt x="-7884" y="84070"/>
                        <a:pt x="44186" y="185035"/>
                        <a:pt x="75936" y="9677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11"/>
                <p:cNvSpPr/>
                <p:nvPr/>
              </p:nvSpPr>
              <p:spPr>
                <a:xfrm>
                  <a:off x="7039610" y="1809750"/>
                  <a:ext cx="64769" cy="66675"/>
                </a:xfrm>
                <a:custGeom>
                  <a:rect b="b" l="l" r="r" t="t"/>
                  <a:pathLst>
                    <a:path extrusionOk="0" h="66675" w="64769">
                      <a:moveTo>
                        <a:pt x="32385" y="66675"/>
                      </a:moveTo>
                      <a:cubicBezTo>
                        <a:pt x="75565" y="66675"/>
                        <a:pt x="75565" y="0"/>
                        <a:pt x="32385" y="0"/>
                      </a:cubicBezTo>
                      <a:cubicBezTo>
                        <a:pt x="-10795" y="0"/>
                        <a:pt x="-10795" y="66675"/>
                        <a:pt x="32385" y="6667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29" name="Google Shape;1829;p11"/>
            <p:cNvSpPr/>
            <p:nvPr/>
          </p:nvSpPr>
          <p:spPr>
            <a:xfrm>
              <a:off x="4156706" y="634364"/>
              <a:ext cx="1060609" cy="1060608"/>
            </a:xfrm>
            <a:custGeom>
              <a:rect b="b" l="l" r="r" t="t"/>
              <a:pathLst>
                <a:path extrusionOk="0" h="1414144" w="1414145">
                  <a:moveTo>
                    <a:pt x="25400" y="846455"/>
                  </a:moveTo>
                  <a:cubicBezTo>
                    <a:pt x="25400" y="393065"/>
                    <a:pt x="393065" y="25400"/>
                    <a:pt x="846455" y="25400"/>
                  </a:cubicBezTo>
                  <a:cubicBezTo>
                    <a:pt x="1066800" y="25400"/>
                    <a:pt x="1266825" y="112395"/>
                    <a:pt x="1414145" y="253365"/>
                  </a:cubicBezTo>
                  <a:cubicBezTo>
                    <a:pt x="1264920" y="97155"/>
                    <a:pt x="1054100" y="0"/>
                    <a:pt x="821055" y="0"/>
                  </a:cubicBezTo>
                  <a:cubicBezTo>
                    <a:pt x="367665" y="0"/>
                    <a:pt x="0" y="367665"/>
                    <a:pt x="0" y="821055"/>
                  </a:cubicBezTo>
                  <a:cubicBezTo>
                    <a:pt x="0" y="1054100"/>
                    <a:pt x="97155" y="1264285"/>
                    <a:pt x="253365" y="1414145"/>
                  </a:cubicBezTo>
                  <a:cubicBezTo>
                    <a:pt x="112395" y="1266825"/>
                    <a:pt x="25400" y="1066800"/>
                    <a:pt x="25400" y="8464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30" name="Google Shape;1830;p11"/>
          <p:cNvGrpSpPr/>
          <p:nvPr/>
        </p:nvGrpSpPr>
        <p:grpSpPr>
          <a:xfrm>
            <a:off x="0" y="0"/>
            <a:ext cx="1398406" cy="707332"/>
            <a:chOff x="0" y="0"/>
            <a:chExt cx="1864541" cy="943109"/>
          </a:xfrm>
        </p:grpSpPr>
        <p:sp>
          <p:nvSpPr>
            <p:cNvPr id="1831" name="Google Shape;1831;p11"/>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2" name="Google Shape;1832;p11"/>
            <p:cNvGrpSpPr/>
            <p:nvPr/>
          </p:nvGrpSpPr>
          <p:grpSpPr>
            <a:xfrm>
              <a:off x="0" y="325754"/>
              <a:ext cx="1764664" cy="617293"/>
              <a:chOff x="0" y="325754"/>
              <a:chExt cx="1764664" cy="617293"/>
            </a:xfrm>
          </p:grpSpPr>
          <p:sp>
            <p:nvSpPr>
              <p:cNvPr id="1833" name="Google Shape;1833;p11"/>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4" name="Google Shape;1834;p11"/>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5" name="Google Shape;1835;p11"/>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36" name="Google Shape;1836;p11"/>
          <p:cNvGrpSpPr/>
          <p:nvPr/>
        </p:nvGrpSpPr>
        <p:grpSpPr>
          <a:xfrm>
            <a:off x="0" y="0"/>
            <a:ext cx="1080863" cy="370164"/>
            <a:chOff x="0" y="0"/>
            <a:chExt cx="1441151" cy="493552"/>
          </a:xfrm>
        </p:grpSpPr>
        <p:sp>
          <p:nvSpPr>
            <p:cNvPr id="1837" name="Google Shape;1837;p11"/>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8" name="Google Shape;1838;p11"/>
            <p:cNvGrpSpPr/>
            <p:nvPr/>
          </p:nvGrpSpPr>
          <p:grpSpPr>
            <a:xfrm>
              <a:off x="0" y="233679"/>
              <a:ext cx="1356359" cy="259873"/>
              <a:chOff x="0" y="233679"/>
              <a:chExt cx="1356359" cy="259873"/>
            </a:xfrm>
          </p:grpSpPr>
          <p:sp>
            <p:nvSpPr>
              <p:cNvPr id="1839" name="Google Shape;1839;p11"/>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11"/>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11"/>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42" name="Google Shape;1842;p11"/>
          <p:cNvGrpSpPr/>
          <p:nvPr/>
        </p:nvGrpSpPr>
        <p:grpSpPr>
          <a:xfrm>
            <a:off x="3000375" y="0"/>
            <a:ext cx="2206817" cy="591128"/>
            <a:chOff x="4000500" y="0"/>
            <a:chExt cx="2942423" cy="788170"/>
          </a:xfrm>
        </p:grpSpPr>
        <p:sp>
          <p:nvSpPr>
            <p:cNvPr id="1843" name="Google Shape;1843;p11"/>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44" name="Google Shape;1844;p11"/>
            <p:cNvGrpSpPr/>
            <p:nvPr/>
          </p:nvGrpSpPr>
          <p:grpSpPr>
            <a:xfrm>
              <a:off x="4000500" y="0"/>
              <a:ext cx="2850514" cy="788020"/>
              <a:chOff x="4000500" y="0"/>
              <a:chExt cx="2850514" cy="788020"/>
            </a:xfrm>
          </p:grpSpPr>
          <p:sp>
            <p:nvSpPr>
              <p:cNvPr id="1845" name="Google Shape;1845;p11"/>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6" name="Google Shape;1846;p11"/>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11"/>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48" name="Google Shape;1848;p11"/>
          <p:cNvGrpSpPr/>
          <p:nvPr/>
        </p:nvGrpSpPr>
        <p:grpSpPr>
          <a:xfrm>
            <a:off x="1003739" y="0"/>
            <a:ext cx="1187807" cy="340460"/>
            <a:chOff x="1338319" y="0"/>
            <a:chExt cx="1583743" cy="453946"/>
          </a:xfrm>
        </p:grpSpPr>
        <p:sp>
          <p:nvSpPr>
            <p:cNvPr id="1849" name="Google Shape;1849;p11"/>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50" name="Google Shape;1850;p11"/>
            <p:cNvGrpSpPr/>
            <p:nvPr/>
          </p:nvGrpSpPr>
          <p:grpSpPr>
            <a:xfrm>
              <a:off x="1338319" y="0"/>
              <a:ext cx="1512195" cy="453922"/>
              <a:chOff x="1338319" y="0"/>
              <a:chExt cx="1512195" cy="453922"/>
            </a:xfrm>
          </p:grpSpPr>
          <p:sp>
            <p:nvSpPr>
              <p:cNvPr id="1851" name="Google Shape;1851;p11"/>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11"/>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53" name="Google Shape;1853;p11"/>
          <p:cNvGrpSpPr/>
          <p:nvPr/>
        </p:nvGrpSpPr>
        <p:grpSpPr>
          <a:xfrm>
            <a:off x="6199377" y="0"/>
            <a:ext cx="1054790" cy="292894"/>
            <a:chOff x="8265836" y="0"/>
            <a:chExt cx="1406387" cy="390525"/>
          </a:xfrm>
        </p:grpSpPr>
        <p:sp>
          <p:nvSpPr>
            <p:cNvPr id="1854" name="Google Shape;1854;p11"/>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55" name="Google Shape;1855;p11"/>
            <p:cNvGrpSpPr/>
            <p:nvPr/>
          </p:nvGrpSpPr>
          <p:grpSpPr>
            <a:xfrm>
              <a:off x="8266471" y="0"/>
              <a:ext cx="1344888" cy="390344"/>
              <a:chOff x="8266471" y="0"/>
              <a:chExt cx="1344888" cy="390344"/>
            </a:xfrm>
          </p:grpSpPr>
          <p:sp>
            <p:nvSpPr>
              <p:cNvPr id="1856" name="Google Shape;1856;p11"/>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7" name="Google Shape;1857;p11"/>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58" name="Google Shape;1858;p11"/>
          <p:cNvGrpSpPr/>
          <p:nvPr/>
        </p:nvGrpSpPr>
        <p:grpSpPr>
          <a:xfrm>
            <a:off x="7176294" y="0"/>
            <a:ext cx="1967705" cy="558164"/>
            <a:chOff x="9568392" y="0"/>
            <a:chExt cx="2623607" cy="744219"/>
          </a:xfrm>
        </p:grpSpPr>
        <p:sp>
          <p:nvSpPr>
            <p:cNvPr id="1859" name="Google Shape;1859;p11"/>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60" name="Google Shape;1860;p11"/>
            <p:cNvGrpSpPr/>
            <p:nvPr/>
          </p:nvGrpSpPr>
          <p:grpSpPr>
            <a:xfrm>
              <a:off x="9568392" y="0"/>
              <a:ext cx="2623607" cy="744219"/>
              <a:chOff x="9568392" y="0"/>
              <a:chExt cx="2623607" cy="744219"/>
            </a:xfrm>
          </p:grpSpPr>
          <p:sp>
            <p:nvSpPr>
              <p:cNvPr id="1861" name="Google Shape;1861;p11"/>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11"/>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11"/>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64" name="Google Shape;1864;p11"/>
          <p:cNvGrpSpPr/>
          <p:nvPr/>
        </p:nvGrpSpPr>
        <p:grpSpPr>
          <a:xfrm>
            <a:off x="412774" y="425444"/>
            <a:ext cx="320992" cy="323373"/>
            <a:chOff x="3070860" y="2168525"/>
            <a:chExt cx="427989" cy="431164"/>
          </a:xfrm>
        </p:grpSpPr>
        <p:sp>
          <p:nvSpPr>
            <p:cNvPr id="1865" name="Google Shape;1865;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66" name="Google Shape;1866;p11"/>
            <p:cNvGrpSpPr/>
            <p:nvPr/>
          </p:nvGrpSpPr>
          <p:grpSpPr>
            <a:xfrm>
              <a:off x="3070860" y="2168525"/>
              <a:ext cx="427989" cy="194310"/>
              <a:chOff x="3070860" y="2168525"/>
              <a:chExt cx="427989" cy="194310"/>
            </a:xfrm>
          </p:grpSpPr>
          <p:sp>
            <p:nvSpPr>
              <p:cNvPr id="1867" name="Google Shape;1867;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869" name="Google Shape;1869;p11"/>
          <p:cNvGrpSpPr/>
          <p:nvPr/>
        </p:nvGrpSpPr>
        <p:grpSpPr>
          <a:xfrm>
            <a:off x="412988" y="829128"/>
            <a:ext cx="1546178" cy="583169"/>
            <a:chOff x="8135619" y="1859546"/>
            <a:chExt cx="2475865" cy="933818"/>
          </a:xfrm>
        </p:grpSpPr>
        <p:sp>
          <p:nvSpPr>
            <p:cNvPr id="1870" name="Google Shape;1870;p11"/>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11"/>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72" name="Google Shape;1872;p11"/>
            <p:cNvGrpSpPr/>
            <p:nvPr/>
          </p:nvGrpSpPr>
          <p:grpSpPr>
            <a:xfrm>
              <a:off x="8135619" y="1859778"/>
              <a:ext cx="2475230" cy="800871"/>
              <a:chOff x="8135619" y="1859778"/>
              <a:chExt cx="2475230" cy="800871"/>
            </a:xfrm>
          </p:grpSpPr>
          <p:sp>
            <p:nvSpPr>
              <p:cNvPr id="1873" name="Google Shape;1873;p11"/>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11"/>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11"/>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11"/>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77" name="Google Shape;1877;p11"/>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11"/>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9" name="Google Shape;1879;p11"/>
          <p:cNvGrpSpPr/>
          <p:nvPr/>
        </p:nvGrpSpPr>
        <p:grpSpPr>
          <a:xfrm>
            <a:off x="4633804" y="591121"/>
            <a:ext cx="718660" cy="337184"/>
            <a:chOff x="9069705" y="3528695"/>
            <a:chExt cx="958214" cy="449579"/>
          </a:xfrm>
        </p:grpSpPr>
        <p:sp>
          <p:nvSpPr>
            <p:cNvPr id="1880" name="Google Shape;1880;p11"/>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11"/>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82" name="Google Shape;1882;p11"/>
            <p:cNvGrpSpPr/>
            <p:nvPr/>
          </p:nvGrpSpPr>
          <p:grpSpPr>
            <a:xfrm>
              <a:off x="9070340" y="3529321"/>
              <a:ext cx="951229" cy="272423"/>
              <a:chOff x="9070340" y="3529321"/>
              <a:chExt cx="951229" cy="272423"/>
            </a:xfrm>
          </p:grpSpPr>
          <p:sp>
            <p:nvSpPr>
              <p:cNvPr id="1883" name="Google Shape;1883;p11"/>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11"/>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5" name="Google Shape;1885;p11"/>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6" name="Google Shape;1886;p11"/>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7" name="Google Shape;1887;p11"/>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88" name="Google Shape;1888;p11"/>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11"/>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90" name="Google Shape;1890;p11"/>
          <p:cNvGrpSpPr/>
          <p:nvPr/>
        </p:nvGrpSpPr>
        <p:grpSpPr>
          <a:xfrm>
            <a:off x="5473203" y="688281"/>
            <a:ext cx="1464469" cy="553878"/>
            <a:chOff x="6472554" y="3044825"/>
            <a:chExt cx="1952626" cy="738504"/>
          </a:xfrm>
        </p:grpSpPr>
        <p:sp>
          <p:nvSpPr>
            <p:cNvPr id="1891" name="Google Shape;1891;p11"/>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11"/>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93" name="Google Shape;1893;p11"/>
            <p:cNvGrpSpPr/>
            <p:nvPr/>
          </p:nvGrpSpPr>
          <p:grpSpPr>
            <a:xfrm>
              <a:off x="6472554" y="3044825"/>
              <a:ext cx="1802130" cy="419100"/>
              <a:chOff x="6472554" y="3044825"/>
              <a:chExt cx="1802130" cy="419100"/>
            </a:xfrm>
          </p:grpSpPr>
          <p:sp>
            <p:nvSpPr>
              <p:cNvPr id="1894" name="Google Shape;1894;p11"/>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11"/>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6" name="Google Shape;1896;p11"/>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97" name="Google Shape;1897;p11"/>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11"/>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99" name="Google Shape;1899;p11"/>
          <p:cNvSpPr/>
          <p:nvPr/>
        </p:nvSpPr>
        <p:spPr>
          <a:xfrm>
            <a:off x="7305323" y="829049"/>
            <a:ext cx="827050" cy="652066"/>
          </a:xfrm>
          <a:custGeom>
            <a:rect b="b" l="l" r="r" t="t"/>
            <a:pathLst>
              <a:path extrusionOk="0" h="1055978" w="1339352">
                <a:moveTo>
                  <a:pt x="2933" y="881313"/>
                </a:moveTo>
                <a:cubicBezTo>
                  <a:pt x="16268" y="879408"/>
                  <a:pt x="44208" y="872423"/>
                  <a:pt x="45478" y="871788"/>
                </a:cubicBezTo>
                <a:cubicBezTo>
                  <a:pt x="33413" y="872423"/>
                  <a:pt x="1663" y="869883"/>
                  <a:pt x="8013" y="867978"/>
                </a:cubicBezTo>
                <a:cubicBezTo>
                  <a:pt x="10553" y="867343"/>
                  <a:pt x="38493" y="861628"/>
                  <a:pt x="41033" y="860993"/>
                </a:cubicBezTo>
                <a:cubicBezTo>
                  <a:pt x="40398" y="860358"/>
                  <a:pt x="11823" y="864168"/>
                  <a:pt x="10553" y="864803"/>
                </a:cubicBezTo>
                <a:cubicBezTo>
                  <a:pt x="4838" y="866708"/>
                  <a:pt x="2298" y="857183"/>
                  <a:pt x="8013" y="855278"/>
                </a:cubicBezTo>
                <a:cubicBezTo>
                  <a:pt x="103898" y="824798"/>
                  <a:pt x="206133" y="815273"/>
                  <a:pt x="306463" y="827338"/>
                </a:cubicBezTo>
                <a:cubicBezTo>
                  <a:pt x="323608" y="817813"/>
                  <a:pt x="340118" y="808288"/>
                  <a:pt x="357263" y="799398"/>
                </a:cubicBezTo>
                <a:cubicBezTo>
                  <a:pt x="359803" y="796858"/>
                  <a:pt x="367423" y="808923"/>
                  <a:pt x="368693" y="812733"/>
                </a:cubicBezTo>
                <a:cubicBezTo>
                  <a:pt x="399173" y="799398"/>
                  <a:pt x="429653" y="786698"/>
                  <a:pt x="460133" y="773363"/>
                </a:cubicBezTo>
                <a:cubicBezTo>
                  <a:pt x="430288" y="723833"/>
                  <a:pt x="427113" y="662238"/>
                  <a:pt x="435368" y="605723"/>
                </a:cubicBezTo>
                <a:cubicBezTo>
                  <a:pt x="453783" y="490153"/>
                  <a:pt x="523633" y="384743"/>
                  <a:pt x="619518" y="318068"/>
                </a:cubicBezTo>
                <a:cubicBezTo>
                  <a:pt x="596023" y="327593"/>
                  <a:pt x="552208" y="305368"/>
                  <a:pt x="492518" y="333943"/>
                </a:cubicBezTo>
                <a:cubicBezTo>
                  <a:pt x="486803" y="337118"/>
                  <a:pt x="509028" y="316163"/>
                  <a:pt x="521093" y="313623"/>
                </a:cubicBezTo>
                <a:cubicBezTo>
                  <a:pt x="491883" y="314893"/>
                  <a:pt x="458863" y="325053"/>
                  <a:pt x="444893" y="352993"/>
                </a:cubicBezTo>
                <a:cubicBezTo>
                  <a:pt x="442353" y="357438"/>
                  <a:pt x="449973" y="303463"/>
                  <a:pt x="467118" y="289493"/>
                </a:cubicBezTo>
                <a:cubicBezTo>
                  <a:pt x="456323" y="292033"/>
                  <a:pt x="445528" y="296478"/>
                  <a:pt x="434733" y="300923"/>
                </a:cubicBezTo>
                <a:cubicBezTo>
                  <a:pt x="431558" y="302193"/>
                  <a:pt x="440448" y="264728"/>
                  <a:pt x="485533" y="255203"/>
                </a:cubicBezTo>
                <a:cubicBezTo>
                  <a:pt x="517918" y="248853"/>
                  <a:pt x="500773" y="253933"/>
                  <a:pt x="533793" y="248853"/>
                </a:cubicBezTo>
                <a:cubicBezTo>
                  <a:pt x="483628" y="247583"/>
                  <a:pt x="428383" y="250123"/>
                  <a:pt x="404253" y="297113"/>
                </a:cubicBezTo>
                <a:cubicBezTo>
                  <a:pt x="402983" y="303463"/>
                  <a:pt x="395998" y="243773"/>
                  <a:pt x="489343" y="239328"/>
                </a:cubicBezTo>
                <a:cubicBezTo>
                  <a:pt x="469658" y="240598"/>
                  <a:pt x="449338" y="238058"/>
                  <a:pt x="429653" y="243138"/>
                </a:cubicBezTo>
                <a:cubicBezTo>
                  <a:pt x="423938" y="245043"/>
                  <a:pt x="458228" y="221548"/>
                  <a:pt x="559828" y="238693"/>
                </a:cubicBezTo>
                <a:cubicBezTo>
                  <a:pt x="605548" y="246313"/>
                  <a:pt x="672223" y="236153"/>
                  <a:pt x="681748" y="215198"/>
                </a:cubicBezTo>
                <a:cubicBezTo>
                  <a:pt x="643648" y="222818"/>
                  <a:pt x="604913" y="226628"/>
                  <a:pt x="566178" y="225358"/>
                </a:cubicBezTo>
                <a:cubicBezTo>
                  <a:pt x="559193" y="224723"/>
                  <a:pt x="560463" y="214563"/>
                  <a:pt x="567448" y="215833"/>
                </a:cubicBezTo>
                <a:cubicBezTo>
                  <a:pt x="603008" y="210118"/>
                  <a:pt x="645553" y="199323"/>
                  <a:pt x="660158" y="161858"/>
                </a:cubicBezTo>
                <a:cubicBezTo>
                  <a:pt x="641108" y="109788"/>
                  <a:pt x="598563" y="68513"/>
                  <a:pt x="547128" y="48193"/>
                </a:cubicBezTo>
                <a:cubicBezTo>
                  <a:pt x="526173" y="46288"/>
                  <a:pt x="505218" y="46923"/>
                  <a:pt x="484263" y="48828"/>
                </a:cubicBezTo>
                <a:cubicBezTo>
                  <a:pt x="464578" y="49463"/>
                  <a:pt x="455688" y="65973"/>
                  <a:pt x="458863" y="83118"/>
                </a:cubicBezTo>
                <a:cubicBezTo>
                  <a:pt x="460133" y="93278"/>
                  <a:pt x="470928" y="101533"/>
                  <a:pt x="481723" y="103438"/>
                </a:cubicBezTo>
                <a:cubicBezTo>
                  <a:pt x="492518" y="105978"/>
                  <a:pt x="507123" y="99628"/>
                  <a:pt x="506488" y="86928"/>
                </a:cubicBezTo>
                <a:cubicBezTo>
                  <a:pt x="506488" y="76133"/>
                  <a:pt x="493153" y="71053"/>
                  <a:pt x="487438" y="81213"/>
                </a:cubicBezTo>
                <a:cubicBezTo>
                  <a:pt x="484898" y="86928"/>
                  <a:pt x="476643" y="81848"/>
                  <a:pt x="479183" y="76133"/>
                </a:cubicBezTo>
                <a:cubicBezTo>
                  <a:pt x="484263" y="65338"/>
                  <a:pt x="499503" y="62798"/>
                  <a:pt x="508393" y="69783"/>
                </a:cubicBezTo>
                <a:cubicBezTo>
                  <a:pt x="518553" y="78038"/>
                  <a:pt x="518553" y="93913"/>
                  <a:pt x="510298" y="102803"/>
                </a:cubicBezTo>
                <a:cubicBezTo>
                  <a:pt x="502043" y="112963"/>
                  <a:pt x="486803" y="115503"/>
                  <a:pt x="474738" y="111058"/>
                </a:cubicBezTo>
                <a:cubicBezTo>
                  <a:pt x="462673" y="106613"/>
                  <a:pt x="453148" y="95818"/>
                  <a:pt x="448703" y="83118"/>
                </a:cubicBezTo>
                <a:cubicBezTo>
                  <a:pt x="439178" y="54543"/>
                  <a:pt x="460133" y="25968"/>
                  <a:pt x="484263" y="13903"/>
                </a:cubicBezTo>
                <a:cubicBezTo>
                  <a:pt x="550938" y="-16577"/>
                  <a:pt x="626503" y="9458"/>
                  <a:pt x="691908" y="31048"/>
                </a:cubicBezTo>
                <a:cubicBezTo>
                  <a:pt x="693813" y="29778"/>
                  <a:pt x="758583" y="95183"/>
                  <a:pt x="792873" y="122488"/>
                </a:cubicBezTo>
                <a:cubicBezTo>
                  <a:pt x="833513" y="111058"/>
                  <a:pt x="874788" y="100263"/>
                  <a:pt x="915428" y="88833"/>
                </a:cubicBezTo>
                <a:cubicBezTo>
                  <a:pt x="921143" y="87563"/>
                  <a:pt x="923048" y="95183"/>
                  <a:pt x="919873" y="98358"/>
                </a:cubicBezTo>
                <a:cubicBezTo>
                  <a:pt x="889393" y="124393"/>
                  <a:pt x="856373" y="146618"/>
                  <a:pt x="821448" y="165033"/>
                </a:cubicBezTo>
                <a:cubicBezTo>
                  <a:pt x="828433" y="182178"/>
                  <a:pt x="821448" y="186623"/>
                  <a:pt x="843673" y="191068"/>
                </a:cubicBezTo>
                <a:cubicBezTo>
                  <a:pt x="860818" y="197418"/>
                  <a:pt x="873518" y="210753"/>
                  <a:pt x="885583" y="223453"/>
                </a:cubicBezTo>
                <a:cubicBezTo>
                  <a:pt x="888758" y="226628"/>
                  <a:pt x="885583" y="233613"/>
                  <a:pt x="881138" y="231708"/>
                </a:cubicBezTo>
                <a:cubicBezTo>
                  <a:pt x="870343" y="227263"/>
                  <a:pt x="857643" y="228533"/>
                  <a:pt x="848753" y="235518"/>
                </a:cubicBezTo>
                <a:cubicBezTo>
                  <a:pt x="849388" y="236153"/>
                  <a:pt x="849388" y="264728"/>
                  <a:pt x="858278" y="274888"/>
                </a:cubicBezTo>
                <a:cubicBezTo>
                  <a:pt x="867168" y="285048"/>
                  <a:pt x="867168" y="299653"/>
                  <a:pt x="852563" y="304098"/>
                </a:cubicBezTo>
                <a:cubicBezTo>
                  <a:pt x="837323" y="307273"/>
                  <a:pt x="821448" y="301558"/>
                  <a:pt x="806208" y="301558"/>
                </a:cubicBezTo>
                <a:cubicBezTo>
                  <a:pt x="772553" y="301558"/>
                  <a:pt x="750328" y="331403"/>
                  <a:pt x="752233" y="344738"/>
                </a:cubicBezTo>
                <a:cubicBezTo>
                  <a:pt x="787793" y="384108"/>
                  <a:pt x="821448" y="425383"/>
                  <a:pt x="852563" y="467928"/>
                </a:cubicBezTo>
                <a:cubicBezTo>
                  <a:pt x="909078" y="472373"/>
                  <a:pt x="964958" y="486978"/>
                  <a:pt x="1016393" y="510473"/>
                </a:cubicBezTo>
                <a:cubicBezTo>
                  <a:pt x="1020203" y="512378"/>
                  <a:pt x="1002423" y="524443"/>
                  <a:pt x="996073" y="526983"/>
                </a:cubicBezTo>
                <a:cubicBezTo>
                  <a:pt x="1001153" y="535238"/>
                  <a:pt x="1017028" y="527618"/>
                  <a:pt x="1024013" y="529523"/>
                </a:cubicBezTo>
                <a:cubicBezTo>
                  <a:pt x="1122438" y="486978"/>
                  <a:pt x="1220863" y="445068"/>
                  <a:pt x="1319288" y="402523"/>
                </a:cubicBezTo>
                <a:cubicBezTo>
                  <a:pt x="1334528" y="396173"/>
                  <a:pt x="1347863" y="418398"/>
                  <a:pt x="1332623" y="424748"/>
                </a:cubicBezTo>
                <a:cubicBezTo>
                  <a:pt x="1235468" y="466658"/>
                  <a:pt x="1138313" y="508568"/>
                  <a:pt x="1041158" y="549843"/>
                </a:cubicBezTo>
                <a:cubicBezTo>
                  <a:pt x="1041793" y="578418"/>
                  <a:pt x="1018298" y="608898"/>
                  <a:pt x="987818" y="605088"/>
                </a:cubicBezTo>
                <a:cubicBezTo>
                  <a:pt x="980198" y="603818"/>
                  <a:pt x="973213" y="599373"/>
                  <a:pt x="973213" y="591118"/>
                </a:cubicBezTo>
                <a:cubicBezTo>
                  <a:pt x="973213" y="586673"/>
                  <a:pt x="975118" y="582228"/>
                  <a:pt x="975753" y="577783"/>
                </a:cubicBezTo>
                <a:cubicBezTo>
                  <a:pt x="954798" y="586673"/>
                  <a:pt x="933843" y="595563"/>
                  <a:pt x="912888" y="605088"/>
                </a:cubicBezTo>
                <a:cubicBezTo>
                  <a:pt x="919873" y="612708"/>
                  <a:pt x="928128" y="636203"/>
                  <a:pt x="927493" y="638743"/>
                </a:cubicBezTo>
                <a:cubicBezTo>
                  <a:pt x="905268" y="732088"/>
                  <a:pt x="863993" y="820988"/>
                  <a:pt x="805573" y="897188"/>
                </a:cubicBezTo>
                <a:cubicBezTo>
                  <a:pt x="805573" y="900363"/>
                  <a:pt x="803668" y="903538"/>
                  <a:pt x="799858" y="902268"/>
                </a:cubicBezTo>
                <a:cubicBezTo>
                  <a:pt x="785253" y="897823"/>
                  <a:pt x="770013" y="894648"/>
                  <a:pt x="754773" y="892108"/>
                </a:cubicBezTo>
                <a:cubicBezTo>
                  <a:pt x="754773" y="892743"/>
                  <a:pt x="732548" y="924493"/>
                  <a:pt x="731913" y="926398"/>
                </a:cubicBezTo>
                <a:cubicBezTo>
                  <a:pt x="720483" y="969578"/>
                  <a:pt x="749058" y="1015298"/>
                  <a:pt x="792873" y="1024188"/>
                </a:cubicBezTo>
                <a:cubicBezTo>
                  <a:pt x="798588" y="1025458"/>
                  <a:pt x="796683" y="1033078"/>
                  <a:pt x="791603" y="1033713"/>
                </a:cubicBezTo>
                <a:cubicBezTo>
                  <a:pt x="742073" y="1041333"/>
                  <a:pt x="687463" y="1014028"/>
                  <a:pt x="678573" y="961958"/>
                </a:cubicBezTo>
                <a:cubicBezTo>
                  <a:pt x="670318" y="969578"/>
                  <a:pt x="656348" y="964498"/>
                  <a:pt x="652538" y="954338"/>
                </a:cubicBezTo>
                <a:cubicBezTo>
                  <a:pt x="651268" y="949893"/>
                  <a:pt x="691273" y="908618"/>
                  <a:pt x="706513" y="888298"/>
                </a:cubicBezTo>
                <a:cubicBezTo>
                  <a:pt x="694448" y="888298"/>
                  <a:pt x="683018" y="888298"/>
                  <a:pt x="671588" y="889568"/>
                </a:cubicBezTo>
                <a:cubicBezTo>
                  <a:pt x="657618" y="907983"/>
                  <a:pt x="642378" y="925763"/>
                  <a:pt x="628408" y="943543"/>
                </a:cubicBezTo>
                <a:cubicBezTo>
                  <a:pt x="627773" y="980373"/>
                  <a:pt x="628408" y="1028633"/>
                  <a:pt x="666508" y="1047048"/>
                </a:cubicBezTo>
                <a:cubicBezTo>
                  <a:pt x="671588" y="1049588"/>
                  <a:pt x="667778" y="1056573"/>
                  <a:pt x="662698" y="1055938"/>
                </a:cubicBezTo>
                <a:cubicBezTo>
                  <a:pt x="619518" y="1047683"/>
                  <a:pt x="585228" y="1009583"/>
                  <a:pt x="579513" y="966403"/>
                </a:cubicBezTo>
                <a:cubicBezTo>
                  <a:pt x="576338" y="968943"/>
                  <a:pt x="571893" y="975293"/>
                  <a:pt x="567448" y="971483"/>
                </a:cubicBezTo>
                <a:cubicBezTo>
                  <a:pt x="540778" y="948623"/>
                  <a:pt x="549033" y="927033"/>
                  <a:pt x="580783" y="916873"/>
                </a:cubicBezTo>
                <a:cubicBezTo>
                  <a:pt x="599198" y="910523"/>
                  <a:pt x="614438" y="892743"/>
                  <a:pt x="634123" y="894648"/>
                </a:cubicBezTo>
                <a:cubicBezTo>
                  <a:pt x="557923" y="888298"/>
                  <a:pt x="471563" y="939733"/>
                  <a:pt x="384568" y="918778"/>
                </a:cubicBezTo>
                <a:cubicBezTo>
                  <a:pt x="383298" y="918778"/>
                  <a:pt x="456958" y="902268"/>
                  <a:pt x="476643" y="890838"/>
                </a:cubicBezTo>
                <a:cubicBezTo>
                  <a:pt x="531253" y="870518"/>
                  <a:pt x="561733" y="862263"/>
                  <a:pt x="609358" y="833053"/>
                </a:cubicBezTo>
                <a:cubicBezTo>
                  <a:pt x="618248" y="827338"/>
                  <a:pt x="629678" y="820988"/>
                  <a:pt x="632853" y="809558"/>
                </a:cubicBezTo>
                <a:cubicBezTo>
                  <a:pt x="634123" y="804478"/>
                  <a:pt x="634123" y="798763"/>
                  <a:pt x="630313" y="794953"/>
                </a:cubicBezTo>
                <a:cubicBezTo>
                  <a:pt x="621423" y="786698"/>
                  <a:pt x="606818" y="786063"/>
                  <a:pt x="597293" y="790508"/>
                </a:cubicBezTo>
                <a:cubicBezTo>
                  <a:pt x="552843" y="811463"/>
                  <a:pt x="503313" y="812733"/>
                  <a:pt x="481088" y="790508"/>
                </a:cubicBezTo>
                <a:cubicBezTo>
                  <a:pt x="446163" y="805113"/>
                  <a:pt x="411873" y="820353"/>
                  <a:pt x="376948" y="834958"/>
                </a:cubicBezTo>
                <a:cubicBezTo>
                  <a:pt x="378853" y="841943"/>
                  <a:pt x="382663" y="859723"/>
                  <a:pt x="381393" y="860993"/>
                </a:cubicBezTo>
                <a:cubicBezTo>
                  <a:pt x="364248" y="874328"/>
                  <a:pt x="343293" y="881948"/>
                  <a:pt x="321703" y="881948"/>
                </a:cubicBezTo>
                <a:cubicBezTo>
                  <a:pt x="248678" y="947988"/>
                  <a:pt x="159778" y="996883"/>
                  <a:pt x="65798" y="1026728"/>
                </a:cubicBezTo>
                <a:cubicBezTo>
                  <a:pt x="60083" y="1028633"/>
                  <a:pt x="57543" y="1019108"/>
                  <a:pt x="63258" y="1017203"/>
                </a:cubicBezTo>
                <a:cubicBezTo>
                  <a:pt x="70878" y="1014663"/>
                  <a:pt x="78498" y="1012123"/>
                  <a:pt x="86753" y="1009583"/>
                </a:cubicBezTo>
                <a:cubicBezTo>
                  <a:pt x="84213" y="1007678"/>
                  <a:pt x="83578" y="1001963"/>
                  <a:pt x="88023" y="1001328"/>
                </a:cubicBezTo>
                <a:cubicBezTo>
                  <a:pt x="100088" y="998788"/>
                  <a:pt x="111518" y="994343"/>
                  <a:pt x="121678" y="987993"/>
                </a:cubicBezTo>
                <a:cubicBezTo>
                  <a:pt x="122313" y="986088"/>
                  <a:pt x="57543" y="997518"/>
                  <a:pt x="63258" y="995613"/>
                </a:cubicBezTo>
                <a:cubicBezTo>
                  <a:pt x="82943" y="989263"/>
                  <a:pt x="102628" y="981643"/>
                  <a:pt x="121043" y="972753"/>
                </a:cubicBezTo>
                <a:cubicBezTo>
                  <a:pt x="119773" y="971483"/>
                  <a:pt x="54368" y="987993"/>
                  <a:pt x="60718" y="985453"/>
                </a:cubicBezTo>
                <a:cubicBezTo>
                  <a:pt x="75323" y="979738"/>
                  <a:pt x="103263" y="965768"/>
                  <a:pt x="102628" y="965768"/>
                </a:cubicBezTo>
                <a:cubicBezTo>
                  <a:pt x="90563" y="970213"/>
                  <a:pt x="61353" y="979103"/>
                  <a:pt x="60718" y="976563"/>
                </a:cubicBezTo>
                <a:cubicBezTo>
                  <a:pt x="60083" y="974023"/>
                  <a:pt x="61353" y="971483"/>
                  <a:pt x="63893" y="970848"/>
                </a:cubicBezTo>
                <a:cubicBezTo>
                  <a:pt x="74688" y="966403"/>
                  <a:pt x="95008" y="956878"/>
                  <a:pt x="95008" y="956878"/>
                </a:cubicBezTo>
                <a:cubicBezTo>
                  <a:pt x="79133" y="960688"/>
                  <a:pt x="37858" y="960053"/>
                  <a:pt x="44208" y="958783"/>
                </a:cubicBezTo>
                <a:cubicBezTo>
                  <a:pt x="44208" y="958783"/>
                  <a:pt x="89928" y="944178"/>
                  <a:pt x="89293" y="942273"/>
                </a:cubicBezTo>
                <a:cubicBezTo>
                  <a:pt x="76593" y="942273"/>
                  <a:pt x="44843" y="940368"/>
                  <a:pt x="51193" y="939098"/>
                </a:cubicBezTo>
                <a:cubicBezTo>
                  <a:pt x="63258" y="935923"/>
                  <a:pt x="78498" y="928938"/>
                  <a:pt x="78498" y="928938"/>
                </a:cubicBezTo>
                <a:cubicBezTo>
                  <a:pt x="62623" y="930843"/>
                  <a:pt x="26428" y="932748"/>
                  <a:pt x="26428" y="930208"/>
                </a:cubicBezTo>
                <a:cubicBezTo>
                  <a:pt x="26428" y="927033"/>
                  <a:pt x="28968" y="925763"/>
                  <a:pt x="31508" y="925128"/>
                </a:cubicBezTo>
                <a:cubicBezTo>
                  <a:pt x="46748" y="923223"/>
                  <a:pt x="75958" y="918143"/>
                  <a:pt x="75958" y="917508"/>
                </a:cubicBezTo>
                <a:cubicBezTo>
                  <a:pt x="67068" y="918778"/>
                  <a:pt x="43573" y="918143"/>
                  <a:pt x="43573" y="916238"/>
                </a:cubicBezTo>
                <a:cubicBezTo>
                  <a:pt x="43573" y="913063"/>
                  <a:pt x="46113" y="911793"/>
                  <a:pt x="48653" y="911158"/>
                </a:cubicBezTo>
                <a:cubicBezTo>
                  <a:pt x="58813" y="909888"/>
                  <a:pt x="68973" y="908618"/>
                  <a:pt x="79133" y="907348"/>
                </a:cubicBezTo>
                <a:cubicBezTo>
                  <a:pt x="60083" y="907983"/>
                  <a:pt x="18173" y="902903"/>
                  <a:pt x="18173" y="899728"/>
                </a:cubicBezTo>
                <a:cubicBezTo>
                  <a:pt x="18173" y="897188"/>
                  <a:pt x="20713" y="894648"/>
                  <a:pt x="23253" y="894648"/>
                </a:cubicBezTo>
                <a:cubicBezTo>
                  <a:pt x="28968" y="895283"/>
                  <a:pt x="34683" y="895918"/>
                  <a:pt x="41033" y="896553"/>
                </a:cubicBezTo>
                <a:cubicBezTo>
                  <a:pt x="41668" y="894013"/>
                  <a:pt x="43573" y="892108"/>
                  <a:pt x="46113" y="892108"/>
                </a:cubicBezTo>
                <a:cubicBezTo>
                  <a:pt x="44208" y="888933"/>
                  <a:pt x="44843" y="883853"/>
                  <a:pt x="49923" y="884488"/>
                </a:cubicBezTo>
                <a:cubicBezTo>
                  <a:pt x="52463" y="884488"/>
                  <a:pt x="55638" y="883218"/>
                  <a:pt x="55003" y="882583"/>
                </a:cubicBezTo>
                <a:cubicBezTo>
                  <a:pt x="55003" y="882583"/>
                  <a:pt x="2298" y="888298"/>
                  <a:pt x="1663" y="885758"/>
                </a:cubicBezTo>
                <a:cubicBezTo>
                  <a:pt x="-1512" y="885123"/>
                  <a:pt x="393" y="881948"/>
                  <a:pt x="2933" y="881313"/>
                </a:cubicBezTo>
                <a:close/>
                <a:moveTo>
                  <a:pt x="618883" y="603818"/>
                </a:moveTo>
                <a:cubicBezTo>
                  <a:pt x="626503" y="621598"/>
                  <a:pt x="648093" y="627313"/>
                  <a:pt x="665873" y="627948"/>
                </a:cubicBezTo>
                <a:cubicBezTo>
                  <a:pt x="716038" y="629853"/>
                  <a:pt x="763028" y="610168"/>
                  <a:pt x="811288" y="599373"/>
                </a:cubicBezTo>
                <a:cubicBezTo>
                  <a:pt x="833513" y="594293"/>
                  <a:pt x="857643" y="588578"/>
                  <a:pt x="879868" y="591753"/>
                </a:cubicBezTo>
                <a:cubicBezTo>
                  <a:pt x="901458" y="582228"/>
                  <a:pt x="923048" y="573338"/>
                  <a:pt x="944638" y="563813"/>
                </a:cubicBezTo>
                <a:cubicBezTo>
                  <a:pt x="940193" y="560003"/>
                  <a:pt x="937018" y="554288"/>
                  <a:pt x="935113" y="548573"/>
                </a:cubicBezTo>
                <a:cubicBezTo>
                  <a:pt x="908443" y="557463"/>
                  <a:pt x="848118" y="570798"/>
                  <a:pt x="848118" y="567623"/>
                </a:cubicBezTo>
                <a:cubicBezTo>
                  <a:pt x="801128" y="540318"/>
                  <a:pt x="757948" y="508568"/>
                  <a:pt x="717308" y="472373"/>
                </a:cubicBezTo>
                <a:cubicBezTo>
                  <a:pt x="719213" y="493328"/>
                  <a:pt x="716673" y="515553"/>
                  <a:pt x="696353" y="526348"/>
                </a:cubicBezTo>
                <a:cubicBezTo>
                  <a:pt x="684288" y="532698"/>
                  <a:pt x="670953" y="535238"/>
                  <a:pt x="658253" y="540953"/>
                </a:cubicBezTo>
                <a:cubicBezTo>
                  <a:pt x="635393" y="551748"/>
                  <a:pt x="613803" y="576513"/>
                  <a:pt x="618883" y="603818"/>
                </a:cubicBezTo>
                <a:close/>
              </a:path>
            </a:pathLst>
          </a:custGeom>
          <a:gradFill>
            <a:gsLst>
              <a:gs pos="0">
                <a:schemeClr val="accent3"/>
              </a:gs>
              <a:gs pos="100000">
                <a:schemeClr val="dk1"/>
              </a:gs>
            </a:gsLst>
            <a:lin ang="8100019"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00" name="Google Shape;1900;p11"/>
          <p:cNvGrpSpPr/>
          <p:nvPr/>
        </p:nvGrpSpPr>
        <p:grpSpPr>
          <a:xfrm>
            <a:off x="7254164" y="511384"/>
            <a:ext cx="235736" cy="237442"/>
            <a:chOff x="3070860" y="2168525"/>
            <a:chExt cx="427989" cy="431164"/>
          </a:xfrm>
        </p:grpSpPr>
        <p:sp>
          <p:nvSpPr>
            <p:cNvPr id="1901" name="Google Shape;1901;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02" name="Google Shape;1902;p11"/>
            <p:cNvGrpSpPr/>
            <p:nvPr/>
          </p:nvGrpSpPr>
          <p:grpSpPr>
            <a:xfrm>
              <a:off x="3070860" y="2168525"/>
              <a:ext cx="427989" cy="194310"/>
              <a:chOff x="3070860" y="2168525"/>
              <a:chExt cx="427989" cy="194310"/>
            </a:xfrm>
          </p:grpSpPr>
          <p:sp>
            <p:nvSpPr>
              <p:cNvPr id="1903" name="Google Shape;1903;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05" name="Google Shape;1905;p11"/>
          <p:cNvGrpSpPr/>
          <p:nvPr/>
        </p:nvGrpSpPr>
        <p:grpSpPr>
          <a:xfrm flipH="1" rot="-654239">
            <a:off x="6436929" y="160361"/>
            <a:ext cx="235756" cy="237454"/>
            <a:chOff x="3070860" y="2168525"/>
            <a:chExt cx="427989" cy="431164"/>
          </a:xfrm>
        </p:grpSpPr>
        <p:sp>
          <p:nvSpPr>
            <p:cNvPr id="1906" name="Google Shape;1906;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07" name="Google Shape;1907;p11"/>
            <p:cNvGrpSpPr/>
            <p:nvPr/>
          </p:nvGrpSpPr>
          <p:grpSpPr>
            <a:xfrm>
              <a:off x="3070860" y="2168525"/>
              <a:ext cx="427989" cy="194310"/>
              <a:chOff x="3070860" y="2168525"/>
              <a:chExt cx="427989" cy="194310"/>
            </a:xfrm>
          </p:grpSpPr>
          <p:sp>
            <p:nvSpPr>
              <p:cNvPr id="1908" name="Google Shape;1908;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9" name="Google Shape;1909;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10" name="Google Shape;1910;p11"/>
          <p:cNvGrpSpPr/>
          <p:nvPr/>
        </p:nvGrpSpPr>
        <p:grpSpPr>
          <a:xfrm flipH="1">
            <a:off x="3936547" y="468423"/>
            <a:ext cx="235736" cy="237442"/>
            <a:chOff x="3070860" y="2168525"/>
            <a:chExt cx="427989" cy="431164"/>
          </a:xfrm>
        </p:grpSpPr>
        <p:sp>
          <p:nvSpPr>
            <p:cNvPr id="1911" name="Google Shape;1911;p11"/>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12" name="Google Shape;1912;p11"/>
            <p:cNvGrpSpPr/>
            <p:nvPr/>
          </p:nvGrpSpPr>
          <p:grpSpPr>
            <a:xfrm>
              <a:off x="3070860" y="2168525"/>
              <a:ext cx="427989" cy="194310"/>
              <a:chOff x="3070860" y="2168525"/>
              <a:chExt cx="427989" cy="194310"/>
            </a:xfrm>
          </p:grpSpPr>
          <p:sp>
            <p:nvSpPr>
              <p:cNvPr id="1913" name="Google Shape;1913;p11"/>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4" name="Google Shape;1914;p11"/>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915" name="Google Shape;1915;p11"/>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ny background color">
  <p:cSld name="BLANK_1_1">
    <p:spTree>
      <p:nvGrpSpPr>
        <p:cNvPr id="1916" name="Shape 1916"/>
        <p:cNvGrpSpPr/>
        <p:nvPr/>
      </p:nvGrpSpPr>
      <p:grpSpPr>
        <a:xfrm>
          <a:off x="0" y="0"/>
          <a:ext cx="0" cy="0"/>
          <a:chOff x="0" y="0"/>
          <a:chExt cx="0" cy="0"/>
        </a:xfrm>
      </p:grpSpPr>
      <p:sp>
        <p:nvSpPr>
          <p:cNvPr id="1917" name="Google Shape;1917;p12"/>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48" name="Shape 248"/>
        <p:cNvGrpSpPr/>
        <p:nvPr/>
      </p:nvGrpSpPr>
      <p:grpSpPr>
        <a:xfrm>
          <a:off x="0" y="0"/>
          <a:ext cx="0" cy="0"/>
          <a:chOff x="0" y="0"/>
          <a:chExt cx="0" cy="0"/>
        </a:xfrm>
      </p:grpSpPr>
      <p:grpSp>
        <p:nvGrpSpPr>
          <p:cNvPr id="249" name="Google Shape;249;p3"/>
          <p:cNvGrpSpPr/>
          <p:nvPr/>
        </p:nvGrpSpPr>
        <p:grpSpPr>
          <a:xfrm>
            <a:off x="0" y="0"/>
            <a:ext cx="9144476" cy="5143499"/>
            <a:chOff x="0" y="0"/>
            <a:chExt cx="9144476" cy="5143499"/>
          </a:xfrm>
        </p:grpSpPr>
        <p:grpSp>
          <p:nvGrpSpPr>
            <p:cNvPr id="250" name="Google Shape;250;p3"/>
            <p:cNvGrpSpPr/>
            <p:nvPr/>
          </p:nvGrpSpPr>
          <p:grpSpPr>
            <a:xfrm rot="379784">
              <a:off x="2153875" y="3932735"/>
              <a:ext cx="674295" cy="607644"/>
              <a:chOff x="6002813" y="4508500"/>
              <a:chExt cx="1392157" cy="1115297"/>
            </a:xfrm>
          </p:grpSpPr>
          <p:sp>
            <p:nvSpPr>
              <p:cNvPr id="251" name="Google Shape;251;p3"/>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3"/>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3"/>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3"/>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3"/>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3"/>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3"/>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3"/>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3"/>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3"/>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3"/>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2" name="Google Shape;262;p3"/>
            <p:cNvGrpSpPr/>
            <p:nvPr/>
          </p:nvGrpSpPr>
          <p:grpSpPr>
            <a:xfrm rot="200838">
              <a:off x="5582613" y="4211389"/>
              <a:ext cx="586542" cy="541332"/>
              <a:chOff x="6002813" y="4508500"/>
              <a:chExt cx="1392157" cy="1115297"/>
            </a:xfrm>
          </p:grpSpPr>
          <p:sp>
            <p:nvSpPr>
              <p:cNvPr id="263" name="Google Shape;263;p3"/>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3"/>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3"/>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3"/>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3"/>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3"/>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3"/>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3"/>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3"/>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3"/>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3"/>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4" name="Google Shape;274;p3"/>
            <p:cNvGrpSpPr/>
            <p:nvPr/>
          </p:nvGrpSpPr>
          <p:grpSpPr>
            <a:xfrm>
              <a:off x="8103455" y="2965297"/>
              <a:ext cx="911542" cy="989171"/>
              <a:chOff x="4073525" y="3619500"/>
              <a:chExt cx="1215390" cy="1318895"/>
            </a:xfrm>
          </p:grpSpPr>
          <p:sp>
            <p:nvSpPr>
              <p:cNvPr id="275" name="Google Shape;275;p3"/>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6" name="Google Shape;276;p3"/>
              <p:cNvGrpSpPr/>
              <p:nvPr/>
            </p:nvGrpSpPr>
            <p:grpSpPr>
              <a:xfrm>
                <a:off x="4073525" y="3619500"/>
                <a:ext cx="1158239" cy="763270"/>
                <a:chOff x="4073525" y="3619500"/>
                <a:chExt cx="1158239" cy="763270"/>
              </a:xfrm>
            </p:grpSpPr>
            <p:sp>
              <p:nvSpPr>
                <p:cNvPr id="277" name="Google Shape;277;p3"/>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3"/>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3"/>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0" name="Google Shape;280;p3"/>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3"/>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2" name="Google Shape;282;p3"/>
            <p:cNvGrpSpPr/>
            <p:nvPr/>
          </p:nvGrpSpPr>
          <p:grpSpPr>
            <a:xfrm>
              <a:off x="7790788" y="0"/>
              <a:ext cx="1353687" cy="897785"/>
              <a:chOff x="10387718" y="0"/>
              <a:chExt cx="1804916" cy="1197047"/>
            </a:xfrm>
          </p:grpSpPr>
          <p:sp>
            <p:nvSpPr>
              <p:cNvPr id="283" name="Google Shape;283;p3"/>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3"/>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5" name="Google Shape;285;p3"/>
            <p:cNvGrpSpPr/>
            <p:nvPr/>
          </p:nvGrpSpPr>
          <p:grpSpPr>
            <a:xfrm flipH="1">
              <a:off x="8659870" y="490092"/>
              <a:ext cx="320992" cy="323373"/>
              <a:chOff x="3070860" y="2168525"/>
              <a:chExt cx="427989" cy="431164"/>
            </a:xfrm>
          </p:grpSpPr>
          <p:sp>
            <p:nvSpPr>
              <p:cNvPr id="286" name="Google Shape;286;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7" name="Google Shape;287;p3"/>
              <p:cNvGrpSpPr/>
              <p:nvPr/>
            </p:nvGrpSpPr>
            <p:grpSpPr>
              <a:xfrm>
                <a:off x="3070860" y="2168525"/>
                <a:ext cx="427989" cy="194310"/>
                <a:chOff x="3070860" y="2168525"/>
                <a:chExt cx="427989" cy="194310"/>
              </a:xfrm>
            </p:grpSpPr>
            <p:sp>
              <p:nvSpPr>
                <p:cNvPr id="288" name="Google Shape;288;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90" name="Google Shape;290;p3"/>
            <p:cNvGrpSpPr/>
            <p:nvPr/>
          </p:nvGrpSpPr>
          <p:grpSpPr>
            <a:xfrm>
              <a:off x="5104771" y="0"/>
              <a:ext cx="2353718" cy="829055"/>
              <a:chOff x="6806362" y="0"/>
              <a:chExt cx="3138290" cy="1105407"/>
            </a:xfrm>
          </p:grpSpPr>
          <p:sp>
            <p:nvSpPr>
              <p:cNvPr id="291" name="Google Shape;291;p3"/>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2" name="Google Shape;292;p3"/>
              <p:cNvGrpSpPr/>
              <p:nvPr/>
            </p:nvGrpSpPr>
            <p:grpSpPr>
              <a:xfrm>
                <a:off x="6806362" y="0"/>
                <a:ext cx="3090747" cy="1105407"/>
                <a:chOff x="6806362" y="0"/>
                <a:chExt cx="3090747" cy="1105407"/>
              </a:xfrm>
            </p:grpSpPr>
            <p:sp>
              <p:nvSpPr>
                <p:cNvPr id="293" name="Google Shape;293;p3"/>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3"/>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3"/>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3"/>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97" name="Google Shape;297;p3"/>
            <p:cNvGrpSpPr/>
            <p:nvPr/>
          </p:nvGrpSpPr>
          <p:grpSpPr>
            <a:xfrm>
              <a:off x="5115682" y="44674"/>
              <a:ext cx="320992" cy="323373"/>
              <a:chOff x="3070860" y="2168525"/>
              <a:chExt cx="427989" cy="431164"/>
            </a:xfrm>
          </p:grpSpPr>
          <p:sp>
            <p:nvSpPr>
              <p:cNvPr id="298" name="Google Shape;298;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9" name="Google Shape;299;p3"/>
              <p:cNvGrpSpPr/>
              <p:nvPr/>
            </p:nvGrpSpPr>
            <p:grpSpPr>
              <a:xfrm>
                <a:off x="3070860" y="2168525"/>
                <a:ext cx="427989" cy="194310"/>
                <a:chOff x="3070860" y="2168525"/>
                <a:chExt cx="427989" cy="194310"/>
              </a:xfrm>
            </p:grpSpPr>
            <p:sp>
              <p:nvSpPr>
                <p:cNvPr id="300" name="Google Shape;300;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02" name="Google Shape;302;p3"/>
            <p:cNvGrpSpPr/>
            <p:nvPr/>
          </p:nvGrpSpPr>
          <p:grpSpPr>
            <a:xfrm>
              <a:off x="1461377" y="0"/>
              <a:ext cx="2590736" cy="706912"/>
              <a:chOff x="1948503" y="0"/>
              <a:chExt cx="3454315" cy="942549"/>
            </a:xfrm>
          </p:grpSpPr>
          <p:sp>
            <p:nvSpPr>
              <p:cNvPr id="303" name="Google Shape;303;p3"/>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4" name="Google Shape;304;p3"/>
              <p:cNvGrpSpPr/>
              <p:nvPr/>
            </p:nvGrpSpPr>
            <p:grpSpPr>
              <a:xfrm>
                <a:off x="1948503" y="0"/>
                <a:ext cx="3339776" cy="942542"/>
                <a:chOff x="1948503" y="0"/>
                <a:chExt cx="3339776" cy="942542"/>
              </a:xfrm>
            </p:grpSpPr>
            <p:sp>
              <p:nvSpPr>
                <p:cNvPr id="305" name="Google Shape;305;p3"/>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3"/>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3"/>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08" name="Google Shape;308;p3"/>
            <p:cNvGrpSpPr/>
            <p:nvPr/>
          </p:nvGrpSpPr>
          <p:grpSpPr>
            <a:xfrm flipH="1" rot="-1402749">
              <a:off x="2091013" y="238299"/>
              <a:ext cx="320980" cy="323362"/>
              <a:chOff x="3070860" y="2168525"/>
              <a:chExt cx="427989" cy="431164"/>
            </a:xfrm>
          </p:grpSpPr>
          <p:sp>
            <p:nvSpPr>
              <p:cNvPr id="309" name="Google Shape;309;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0" name="Google Shape;310;p3"/>
              <p:cNvGrpSpPr/>
              <p:nvPr/>
            </p:nvGrpSpPr>
            <p:grpSpPr>
              <a:xfrm>
                <a:off x="3070860" y="2168525"/>
                <a:ext cx="427989" cy="194310"/>
                <a:chOff x="3070860" y="2168525"/>
                <a:chExt cx="427989" cy="194310"/>
              </a:xfrm>
            </p:grpSpPr>
            <p:sp>
              <p:nvSpPr>
                <p:cNvPr id="311" name="Google Shape;311;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13" name="Google Shape;313;p3"/>
            <p:cNvGrpSpPr/>
            <p:nvPr/>
          </p:nvGrpSpPr>
          <p:grpSpPr>
            <a:xfrm>
              <a:off x="2028631" y="0"/>
              <a:ext cx="1603931" cy="425438"/>
              <a:chOff x="2704841" y="0"/>
              <a:chExt cx="2138574" cy="567251"/>
            </a:xfrm>
          </p:grpSpPr>
          <p:sp>
            <p:nvSpPr>
              <p:cNvPr id="314" name="Google Shape;314;p3"/>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5" name="Google Shape;315;p3"/>
              <p:cNvGrpSpPr/>
              <p:nvPr/>
            </p:nvGrpSpPr>
            <p:grpSpPr>
              <a:xfrm>
                <a:off x="2704841" y="0"/>
                <a:ext cx="2053213" cy="567251"/>
                <a:chOff x="2704841" y="0"/>
                <a:chExt cx="2053213" cy="567251"/>
              </a:xfrm>
            </p:grpSpPr>
            <p:sp>
              <p:nvSpPr>
                <p:cNvPr id="316" name="Google Shape;316;p3"/>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3"/>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3"/>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19" name="Google Shape;319;p3"/>
            <p:cNvGrpSpPr/>
            <p:nvPr/>
          </p:nvGrpSpPr>
          <p:grpSpPr>
            <a:xfrm rot="749224">
              <a:off x="2918652" y="27867"/>
              <a:ext cx="235749" cy="237456"/>
              <a:chOff x="3070860" y="2168525"/>
              <a:chExt cx="427989" cy="431164"/>
            </a:xfrm>
          </p:grpSpPr>
          <p:sp>
            <p:nvSpPr>
              <p:cNvPr id="320" name="Google Shape;320;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1" name="Google Shape;321;p3"/>
              <p:cNvGrpSpPr/>
              <p:nvPr/>
            </p:nvGrpSpPr>
            <p:grpSpPr>
              <a:xfrm>
                <a:off x="3070860" y="2168525"/>
                <a:ext cx="427989" cy="194310"/>
                <a:chOff x="3070860" y="2168525"/>
                <a:chExt cx="427989" cy="194310"/>
              </a:xfrm>
            </p:grpSpPr>
            <p:sp>
              <p:nvSpPr>
                <p:cNvPr id="322" name="Google Shape;322;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24" name="Google Shape;324;p3"/>
            <p:cNvGrpSpPr/>
            <p:nvPr/>
          </p:nvGrpSpPr>
          <p:grpSpPr>
            <a:xfrm>
              <a:off x="3921228" y="180717"/>
              <a:ext cx="1375189" cy="1375185"/>
              <a:chOff x="4156706" y="634364"/>
              <a:chExt cx="1231586" cy="1231582"/>
            </a:xfrm>
          </p:grpSpPr>
          <p:grpSp>
            <p:nvGrpSpPr>
              <p:cNvPr id="325" name="Google Shape;325;p3"/>
              <p:cNvGrpSpPr/>
              <p:nvPr/>
            </p:nvGrpSpPr>
            <p:grpSpPr>
              <a:xfrm>
                <a:off x="4156710" y="634364"/>
                <a:ext cx="1231583" cy="1231582"/>
                <a:chOff x="5542280" y="845819"/>
                <a:chExt cx="1642110" cy="1642110"/>
              </a:xfrm>
            </p:grpSpPr>
            <p:sp>
              <p:nvSpPr>
                <p:cNvPr id="326" name="Google Shape;326;p3"/>
                <p:cNvSpPr/>
                <p:nvPr/>
              </p:nvSpPr>
              <p:spPr>
                <a:xfrm>
                  <a:off x="5542280" y="845819"/>
                  <a:ext cx="1642110" cy="1642110"/>
                </a:xfrm>
                <a:custGeom>
                  <a:rect b="b" l="l" r="r" t="t"/>
                  <a:pathLst>
                    <a:path extrusionOk="0" h="1642110" w="1642110">
                      <a:moveTo>
                        <a:pt x="1642110" y="821055"/>
                      </a:moveTo>
                      <a:cubicBezTo>
                        <a:pt x="1642110" y="1274511"/>
                        <a:pt x="1274512" y="1642110"/>
                        <a:pt x="821055" y="1642110"/>
                      </a:cubicBezTo>
                      <a:cubicBezTo>
                        <a:pt x="367599" y="1642110"/>
                        <a:pt x="0" y="1274511"/>
                        <a:pt x="0" y="821055"/>
                      </a:cubicBezTo>
                      <a:cubicBezTo>
                        <a:pt x="0" y="367599"/>
                        <a:pt x="367599" y="0"/>
                        <a:pt x="821055" y="0"/>
                      </a:cubicBezTo>
                      <a:cubicBezTo>
                        <a:pt x="1274512" y="0"/>
                        <a:pt x="1642110" y="367599"/>
                        <a:pt x="1642110" y="821055"/>
                      </a:cubicBezTo>
                      <a:close/>
                    </a:path>
                  </a:pathLst>
                </a:custGeom>
                <a:gradFill>
                  <a:gsLst>
                    <a:gs pos="0">
                      <a:srgbClr val="F5F4F7"/>
                    </a:gs>
                    <a:gs pos="34000">
                      <a:srgbClr val="F5F4F7"/>
                    </a:gs>
                    <a:gs pos="64000">
                      <a:schemeClr val="lt2"/>
                    </a:gs>
                    <a:gs pos="82000">
                      <a:srgbClr val="D2CED9"/>
                    </a:gs>
                    <a:gs pos="100000">
                      <a:srgbClr val="D2CED9"/>
                    </a:gs>
                  </a:gsLst>
                  <a:path path="circle">
                    <a:fillToRect b="100%" r="100%"/>
                  </a:path>
                  <a:tileRect l="-100%" t="-100%"/>
                </a:gradFill>
                <a:ln>
                  <a:noFill/>
                </a:ln>
                <a:effectLst>
                  <a:outerShdw blurRad="571500" rotWithShape="0" algn="bl">
                    <a:schemeClr val="lt1">
                      <a:alpha val="5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7" name="Google Shape;327;p3"/>
                <p:cNvGrpSpPr/>
                <p:nvPr/>
              </p:nvGrpSpPr>
              <p:grpSpPr>
                <a:xfrm>
                  <a:off x="5668644" y="890269"/>
                  <a:ext cx="1470396" cy="1589405"/>
                  <a:chOff x="5668644" y="890269"/>
                  <a:chExt cx="1470396" cy="1589405"/>
                </a:xfrm>
              </p:grpSpPr>
              <p:sp>
                <p:nvSpPr>
                  <p:cNvPr id="328" name="Google Shape;328;p3"/>
                  <p:cNvSpPr/>
                  <p:nvPr/>
                </p:nvSpPr>
                <p:spPr>
                  <a:xfrm>
                    <a:off x="5705005" y="1817809"/>
                    <a:ext cx="119422" cy="146440"/>
                  </a:xfrm>
                  <a:custGeom>
                    <a:rect b="b" l="l" r="r" t="t"/>
                    <a:pathLst>
                      <a:path extrusionOk="0" h="146440" w="119422">
                        <a:moveTo>
                          <a:pt x="22694" y="6545"/>
                        </a:moveTo>
                        <a:cubicBezTo>
                          <a:pt x="-36996" y="43375"/>
                          <a:pt x="32854" y="177360"/>
                          <a:pt x="96354" y="139895"/>
                        </a:cubicBezTo>
                        <a:cubicBezTo>
                          <a:pt x="156679" y="103065"/>
                          <a:pt x="86829" y="-30920"/>
                          <a:pt x="22694" y="654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3"/>
                  <p:cNvSpPr/>
                  <p:nvPr/>
                </p:nvSpPr>
                <p:spPr>
                  <a:xfrm>
                    <a:off x="5684519" y="2019295"/>
                    <a:ext cx="64769" cy="66679"/>
                  </a:xfrm>
                  <a:custGeom>
                    <a:rect b="b" l="l" r="r" t="t"/>
                    <a:pathLst>
                      <a:path extrusionOk="0" h="66679" w="64769">
                        <a:moveTo>
                          <a:pt x="32385" y="66679"/>
                        </a:moveTo>
                        <a:cubicBezTo>
                          <a:pt x="75565" y="66679"/>
                          <a:pt x="75565" y="4"/>
                          <a:pt x="32385" y="4"/>
                        </a:cubicBezTo>
                        <a:cubicBezTo>
                          <a:pt x="-10795" y="-631"/>
                          <a:pt x="-10795" y="66679"/>
                          <a:pt x="32385" y="66679"/>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3"/>
                  <p:cNvSpPr/>
                  <p:nvPr/>
                </p:nvSpPr>
                <p:spPr>
                  <a:xfrm>
                    <a:off x="5736356" y="1307777"/>
                    <a:ext cx="115591" cy="118236"/>
                  </a:xfrm>
                  <a:custGeom>
                    <a:rect b="b" l="l" r="r" t="t"/>
                    <a:pathLst>
                      <a:path extrusionOk="0" h="118236" w="115591">
                        <a:moveTo>
                          <a:pt x="6584" y="45407"/>
                        </a:moveTo>
                        <a:cubicBezTo>
                          <a:pt x="-28341" y="124147"/>
                          <a:pt x="85959" y="147642"/>
                          <a:pt x="108819" y="72712"/>
                        </a:cubicBezTo>
                        <a:cubicBezTo>
                          <a:pt x="144379" y="-4758"/>
                          <a:pt x="29444" y="-30158"/>
                          <a:pt x="6584" y="45407"/>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3"/>
                  <p:cNvSpPr/>
                  <p:nvPr/>
                </p:nvSpPr>
                <p:spPr>
                  <a:xfrm>
                    <a:off x="5668644" y="1484630"/>
                    <a:ext cx="64769" cy="66675"/>
                  </a:xfrm>
                  <a:custGeom>
                    <a:rect b="b" l="l" r="r" t="t"/>
                    <a:pathLst>
                      <a:path extrusionOk="0" h="66675" w="64769">
                        <a:moveTo>
                          <a:pt x="32385" y="0"/>
                        </a:moveTo>
                        <a:cubicBezTo>
                          <a:pt x="-10795" y="0"/>
                          <a:pt x="-10795" y="66675"/>
                          <a:pt x="32385" y="66675"/>
                        </a:cubicBezTo>
                        <a:cubicBezTo>
                          <a:pt x="75565" y="66675"/>
                          <a:pt x="75565" y="0"/>
                          <a:pt x="32385" y="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3"/>
                  <p:cNvSpPr/>
                  <p:nvPr/>
                </p:nvSpPr>
                <p:spPr>
                  <a:xfrm>
                    <a:off x="5948374" y="1846915"/>
                    <a:ext cx="196996" cy="170315"/>
                  </a:xfrm>
                  <a:custGeom>
                    <a:rect b="b" l="l" r="r" t="t"/>
                    <a:pathLst>
                      <a:path extrusionOk="0" h="170315" w="196996">
                        <a:moveTo>
                          <a:pt x="195250" y="136190"/>
                        </a:moveTo>
                        <a:cubicBezTo>
                          <a:pt x="204775" y="98090"/>
                          <a:pt x="173660" y="77770"/>
                          <a:pt x="142545" y="66340"/>
                        </a:cubicBezTo>
                        <a:cubicBezTo>
                          <a:pt x="97460" y="49830"/>
                          <a:pt x="78410" y="-21925"/>
                          <a:pt x="22530" y="6650"/>
                        </a:cubicBezTo>
                        <a:cubicBezTo>
                          <a:pt x="-71450" y="73325"/>
                          <a:pt x="156515" y="242235"/>
                          <a:pt x="195250" y="13619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3"/>
                  <p:cNvSpPr/>
                  <p:nvPr/>
                </p:nvSpPr>
                <p:spPr>
                  <a:xfrm>
                    <a:off x="5842982" y="2051303"/>
                    <a:ext cx="263963" cy="221123"/>
                  </a:xfrm>
                  <a:custGeom>
                    <a:rect b="b" l="l" r="r" t="t"/>
                    <a:pathLst>
                      <a:path extrusionOk="0" h="221123" w="263963">
                        <a:moveTo>
                          <a:pt x="2827" y="71502"/>
                        </a:moveTo>
                        <a:cubicBezTo>
                          <a:pt x="48547" y="136907"/>
                          <a:pt x="197137" y="289307"/>
                          <a:pt x="262542" y="186437"/>
                        </a:cubicBezTo>
                        <a:cubicBezTo>
                          <a:pt x="276512" y="116587"/>
                          <a:pt x="183802" y="121032"/>
                          <a:pt x="147607" y="83567"/>
                        </a:cubicBezTo>
                        <a:cubicBezTo>
                          <a:pt x="108872" y="22607"/>
                          <a:pt x="-20668" y="-63118"/>
                          <a:pt x="2827" y="71502"/>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3"/>
                  <p:cNvSpPr/>
                  <p:nvPr/>
                </p:nvSpPr>
                <p:spPr>
                  <a:xfrm>
                    <a:off x="6201257" y="2105660"/>
                    <a:ext cx="145023" cy="81798"/>
                  </a:xfrm>
                  <a:custGeom>
                    <a:rect b="b" l="l" r="r" t="t"/>
                    <a:pathLst>
                      <a:path extrusionOk="0" h="81798" w="145023">
                        <a:moveTo>
                          <a:pt x="144297" y="56515"/>
                        </a:moveTo>
                        <a:cubicBezTo>
                          <a:pt x="153187" y="1905"/>
                          <a:pt x="78257" y="12065"/>
                          <a:pt x="43332" y="0"/>
                        </a:cubicBezTo>
                        <a:cubicBezTo>
                          <a:pt x="-87478" y="21590"/>
                          <a:pt x="116992" y="130175"/>
                          <a:pt x="144297" y="5651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3"/>
                  <p:cNvSpPr/>
                  <p:nvPr/>
                </p:nvSpPr>
                <p:spPr>
                  <a:xfrm>
                    <a:off x="5854927" y="1023692"/>
                    <a:ext cx="245148" cy="224966"/>
                  </a:xfrm>
                  <a:custGeom>
                    <a:rect b="b" l="l" r="r" t="t"/>
                    <a:pathLst>
                      <a:path extrusionOk="0" h="224966" w="245148">
                        <a:moveTo>
                          <a:pt x="152807" y="126927"/>
                        </a:moveTo>
                        <a:cubicBezTo>
                          <a:pt x="187097" y="95177"/>
                          <a:pt x="256313" y="92638"/>
                          <a:pt x="243613" y="31677"/>
                        </a:cubicBezTo>
                        <a:cubicBezTo>
                          <a:pt x="189002" y="-81988"/>
                          <a:pt x="-72618" y="140897"/>
                          <a:pt x="19457" y="218368"/>
                        </a:cubicBezTo>
                        <a:cubicBezTo>
                          <a:pt x="87402" y="250752"/>
                          <a:pt x="102643" y="154868"/>
                          <a:pt x="152807" y="126927"/>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3"/>
                  <p:cNvSpPr/>
                  <p:nvPr/>
                </p:nvSpPr>
                <p:spPr>
                  <a:xfrm>
                    <a:off x="6770372" y="1169468"/>
                    <a:ext cx="219576" cy="313891"/>
                  </a:xfrm>
                  <a:custGeom>
                    <a:rect b="b" l="l" r="r" t="t"/>
                    <a:pathLst>
                      <a:path extrusionOk="0" h="313891" w="219576">
                        <a:moveTo>
                          <a:pt x="168273" y="313892"/>
                        </a:moveTo>
                        <a:cubicBezTo>
                          <a:pt x="297813" y="261187"/>
                          <a:pt x="150493" y="54176"/>
                          <a:pt x="72388" y="2106"/>
                        </a:cubicBezTo>
                        <a:cubicBezTo>
                          <a:pt x="-76203" y="-18213"/>
                          <a:pt x="42543" y="113867"/>
                          <a:pt x="88898" y="166571"/>
                        </a:cubicBezTo>
                        <a:cubicBezTo>
                          <a:pt x="126363" y="211657"/>
                          <a:pt x="95248" y="308176"/>
                          <a:pt x="168273" y="313892"/>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3"/>
                  <p:cNvSpPr/>
                  <p:nvPr/>
                </p:nvSpPr>
                <p:spPr>
                  <a:xfrm>
                    <a:off x="6698791" y="1337708"/>
                    <a:ext cx="144751" cy="267244"/>
                  </a:xfrm>
                  <a:custGeom>
                    <a:rect b="b" l="l" r="r" t="t"/>
                    <a:pathLst>
                      <a:path extrusionOk="0" h="267244" w="144751">
                        <a:moveTo>
                          <a:pt x="71579" y="266936"/>
                        </a:moveTo>
                        <a:cubicBezTo>
                          <a:pt x="208739" y="279001"/>
                          <a:pt x="131904" y="-67074"/>
                          <a:pt x="14429" y="11666"/>
                        </a:cubicBezTo>
                        <a:cubicBezTo>
                          <a:pt x="-19226" y="46591"/>
                          <a:pt x="14429" y="78976"/>
                          <a:pt x="30304" y="110726"/>
                        </a:cubicBezTo>
                        <a:cubicBezTo>
                          <a:pt x="63324" y="159621"/>
                          <a:pt x="1094" y="243441"/>
                          <a:pt x="71579" y="266936"/>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3"/>
                  <p:cNvSpPr/>
                  <p:nvPr/>
                </p:nvSpPr>
                <p:spPr>
                  <a:xfrm>
                    <a:off x="6612970" y="2251615"/>
                    <a:ext cx="105778" cy="73849"/>
                  </a:xfrm>
                  <a:custGeom>
                    <a:rect b="b" l="l" r="r" t="t"/>
                    <a:pathLst>
                      <a:path extrusionOk="0" h="73849" w="105778">
                        <a:moveTo>
                          <a:pt x="1190" y="49625"/>
                        </a:moveTo>
                        <a:cubicBezTo>
                          <a:pt x="14525" y="94075"/>
                          <a:pt x="117395" y="72485"/>
                          <a:pt x="104695" y="24225"/>
                        </a:cubicBezTo>
                        <a:cubicBezTo>
                          <a:pt x="90725" y="-20225"/>
                          <a:pt x="-12145" y="1365"/>
                          <a:pt x="1190" y="4962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3"/>
                  <p:cNvSpPr/>
                  <p:nvPr/>
                </p:nvSpPr>
                <p:spPr>
                  <a:xfrm>
                    <a:off x="5961325" y="2359530"/>
                    <a:ext cx="301679" cy="120144"/>
                  </a:xfrm>
                  <a:custGeom>
                    <a:rect b="b" l="l" r="r" t="t"/>
                    <a:pathLst>
                      <a:path extrusionOk="0" h="120144" w="301679">
                        <a:moveTo>
                          <a:pt x="301679" y="95380"/>
                        </a:moveTo>
                        <a:cubicBezTo>
                          <a:pt x="275644" y="130"/>
                          <a:pt x="124514" y="68710"/>
                          <a:pt x="58474" y="765"/>
                        </a:cubicBezTo>
                        <a:cubicBezTo>
                          <a:pt x="5134" y="-3045"/>
                          <a:pt x="-7566" y="7750"/>
                          <a:pt x="3864" y="24895"/>
                        </a:cubicBezTo>
                        <a:cubicBezTo>
                          <a:pt x="89589" y="72520"/>
                          <a:pt x="184839" y="105540"/>
                          <a:pt x="285804" y="120145"/>
                        </a:cubicBezTo>
                        <a:cubicBezTo>
                          <a:pt x="294059" y="114430"/>
                          <a:pt x="299774" y="106810"/>
                          <a:pt x="301679" y="9538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3"/>
                  <p:cNvSpPr/>
                  <p:nvPr/>
                </p:nvSpPr>
                <p:spPr>
                  <a:xfrm>
                    <a:off x="6918113" y="1576705"/>
                    <a:ext cx="107607" cy="187588"/>
                  </a:xfrm>
                  <a:custGeom>
                    <a:rect b="b" l="l" r="r" t="t"/>
                    <a:pathLst>
                      <a:path extrusionOk="0" h="187588" w="107607">
                        <a:moveTo>
                          <a:pt x="106256" y="135255"/>
                        </a:moveTo>
                        <a:cubicBezTo>
                          <a:pt x="103081" y="88265"/>
                          <a:pt x="126577" y="3175"/>
                          <a:pt x="56727" y="0"/>
                        </a:cubicBezTo>
                        <a:cubicBezTo>
                          <a:pt x="-67098" y="13335"/>
                          <a:pt x="40852" y="303530"/>
                          <a:pt x="106256" y="13525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3"/>
                  <p:cNvSpPr/>
                  <p:nvPr/>
                </p:nvSpPr>
                <p:spPr>
                  <a:xfrm>
                    <a:off x="6659336" y="1082216"/>
                    <a:ext cx="81379" cy="74699"/>
                  </a:xfrm>
                  <a:custGeom>
                    <a:rect b="b" l="l" r="r" t="t"/>
                    <a:pathLst>
                      <a:path extrusionOk="0" h="74699" w="81379">
                        <a:moveTo>
                          <a:pt x="57058" y="73483"/>
                        </a:moveTo>
                        <a:cubicBezTo>
                          <a:pt x="109764" y="54433"/>
                          <a:pt x="66583" y="-9067"/>
                          <a:pt x="24039" y="1093"/>
                        </a:cubicBezTo>
                        <a:cubicBezTo>
                          <a:pt x="-28031" y="20143"/>
                          <a:pt x="14514" y="84278"/>
                          <a:pt x="57058" y="73483"/>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3"/>
                  <p:cNvSpPr/>
                  <p:nvPr/>
                </p:nvSpPr>
                <p:spPr>
                  <a:xfrm>
                    <a:off x="6619612" y="890269"/>
                    <a:ext cx="310777" cy="198020"/>
                  </a:xfrm>
                  <a:custGeom>
                    <a:rect b="b" l="l" r="r" t="t"/>
                    <a:pathLst>
                      <a:path extrusionOk="0" h="198020" w="310777">
                        <a:moveTo>
                          <a:pt x="36457" y="80645"/>
                        </a:moveTo>
                        <a:cubicBezTo>
                          <a:pt x="136152" y="85725"/>
                          <a:pt x="220607" y="232410"/>
                          <a:pt x="310777" y="190500"/>
                        </a:cubicBezTo>
                        <a:cubicBezTo>
                          <a:pt x="310142" y="186690"/>
                          <a:pt x="308872" y="183515"/>
                          <a:pt x="307602" y="179705"/>
                        </a:cubicBezTo>
                        <a:cubicBezTo>
                          <a:pt x="223782" y="100330"/>
                          <a:pt x="122817" y="38735"/>
                          <a:pt x="11057" y="0"/>
                        </a:cubicBezTo>
                        <a:cubicBezTo>
                          <a:pt x="-11168" y="26035"/>
                          <a:pt x="1532" y="71120"/>
                          <a:pt x="36457" y="8064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3"/>
                  <p:cNvSpPr/>
                  <p:nvPr/>
                </p:nvSpPr>
                <p:spPr>
                  <a:xfrm>
                    <a:off x="6262902" y="2267635"/>
                    <a:ext cx="278950" cy="116263"/>
                  </a:xfrm>
                  <a:custGeom>
                    <a:rect b="b" l="l" r="r" t="t"/>
                    <a:pathLst>
                      <a:path extrusionOk="0" h="116263" w="278950">
                        <a:moveTo>
                          <a:pt x="278867" y="57100"/>
                        </a:moveTo>
                        <a:cubicBezTo>
                          <a:pt x="284582" y="-21640"/>
                          <a:pt x="-6248" y="-17195"/>
                          <a:pt x="102" y="59640"/>
                        </a:cubicBezTo>
                        <a:cubicBezTo>
                          <a:pt x="-6248" y="137745"/>
                          <a:pt x="284582" y="133300"/>
                          <a:pt x="278867" y="5710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3"/>
                  <p:cNvSpPr/>
                  <p:nvPr/>
                </p:nvSpPr>
                <p:spPr>
                  <a:xfrm>
                    <a:off x="7062098" y="1451995"/>
                    <a:ext cx="76942" cy="131696"/>
                  </a:xfrm>
                  <a:custGeom>
                    <a:rect b="b" l="l" r="r" t="t"/>
                    <a:pathLst>
                      <a:path extrusionOk="0" h="131696" w="76942">
                        <a:moveTo>
                          <a:pt x="75936" y="96770"/>
                        </a:moveTo>
                        <a:cubicBezTo>
                          <a:pt x="84826" y="47875"/>
                          <a:pt x="32756" y="-53090"/>
                          <a:pt x="1006" y="34540"/>
                        </a:cubicBezTo>
                        <a:cubicBezTo>
                          <a:pt x="-7884" y="84070"/>
                          <a:pt x="44186" y="185035"/>
                          <a:pt x="75936" y="96770"/>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3"/>
                  <p:cNvSpPr/>
                  <p:nvPr/>
                </p:nvSpPr>
                <p:spPr>
                  <a:xfrm>
                    <a:off x="7039610" y="1809750"/>
                    <a:ext cx="64769" cy="66675"/>
                  </a:xfrm>
                  <a:custGeom>
                    <a:rect b="b" l="l" r="r" t="t"/>
                    <a:pathLst>
                      <a:path extrusionOk="0" h="66675" w="64769">
                        <a:moveTo>
                          <a:pt x="32385" y="66675"/>
                        </a:moveTo>
                        <a:cubicBezTo>
                          <a:pt x="75565" y="66675"/>
                          <a:pt x="75565" y="0"/>
                          <a:pt x="32385" y="0"/>
                        </a:cubicBezTo>
                        <a:cubicBezTo>
                          <a:pt x="-10795" y="0"/>
                          <a:pt x="-10795" y="66675"/>
                          <a:pt x="32385" y="66675"/>
                        </a:cubicBezTo>
                        <a:close/>
                      </a:path>
                    </a:pathLst>
                  </a:custGeom>
                  <a:solidFill>
                    <a:srgbClr val="1C0935">
                      <a:alpha val="61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46" name="Google Shape;346;p3"/>
              <p:cNvSpPr/>
              <p:nvPr/>
            </p:nvSpPr>
            <p:spPr>
              <a:xfrm>
                <a:off x="4156706" y="634364"/>
                <a:ext cx="1060609" cy="1060608"/>
              </a:xfrm>
              <a:custGeom>
                <a:rect b="b" l="l" r="r" t="t"/>
                <a:pathLst>
                  <a:path extrusionOk="0" h="1414144" w="1414145">
                    <a:moveTo>
                      <a:pt x="25400" y="846455"/>
                    </a:moveTo>
                    <a:cubicBezTo>
                      <a:pt x="25400" y="393065"/>
                      <a:pt x="393065" y="25400"/>
                      <a:pt x="846455" y="25400"/>
                    </a:cubicBezTo>
                    <a:cubicBezTo>
                      <a:pt x="1066800" y="25400"/>
                      <a:pt x="1266825" y="112395"/>
                      <a:pt x="1414145" y="253365"/>
                    </a:cubicBezTo>
                    <a:cubicBezTo>
                      <a:pt x="1264920" y="97155"/>
                      <a:pt x="1054100" y="0"/>
                      <a:pt x="821055" y="0"/>
                    </a:cubicBezTo>
                    <a:cubicBezTo>
                      <a:pt x="367665" y="0"/>
                      <a:pt x="0" y="367665"/>
                      <a:pt x="0" y="821055"/>
                    </a:cubicBezTo>
                    <a:cubicBezTo>
                      <a:pt x="0" y="1054100"/>
                      <a:pt x="97155" y="1264285"/>
                      <a:pt x="253365" y="1414145"/>
                    </a:cubicBezTo>
                    <a:cubicBezTo>
                      <a:pt x="112395" y="1266825"/>
                      <a:pt x="25400" y="1066800"/>
                      <a:pt x="25400" y="8464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7" name="Google Shape;347;p3"/>
            <p:cNvGrpSpPr/>
            <p:nvPr/>
          </p:nvGrpSpPr>
          <p:grpSpPr>
            <a:xfrm>
              <a:off x="0" y="0"/>
              <a:ext cx="1398406" cy="707332"/>
              <a:chOff x="0" y="0"/>
              <a:chExt cx="1864541" cy="943109"/>
            </a:xfrm>
          </p:grpSpPr>
          <p:sp>
            <p:nvSpPr>
              <p:cNvPr id="348" name="Google Shape;348;p3"/>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9" name="Google Shape;349;p3"/>
              <p:cNvGrpSpPr/>
              <p:nvPr/>
            </p:nvGrpSpPr>
            <p:grpSpPr>
              <a:xfrm>
                <a:off x="0" y="325754"/>
                <a:ext cx="1764664" cy="617293"/>
                <a:chOff x="0" y="325754"/>
                <a:chExt cx="1764664" cy="617293"/>
              </a:xfrm>
            </p:grpSpPr>
            <p:sp>
              <p:nvSpPr>
                <p:cNvPr id="350" name="Google Shape;350;p3"/>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3"/>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3"/>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53" name="Google Shape;353;p3"/>
            <p:cNvGrpSpPr/>
            <p:nvPr/>
          </p:nvGrpSpPr>
          <p:grpSpPr>
            <a:xfrm>
              <a:off x="0" y="0"/>
              <a:ext cx="1080863" cy="370164"/>
              <a:chOff x="0" y="0"/>
              <a:chExt cx="1441151" cy="493552"/>
            </a:xfrm>
          </p:grpSpPr>
          <p:sp>
            <p:nvSpPr>
              <p:cNvPr id="354" name="Google Shape;354;p3"/>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5" name="Google Shape;355;p3"/>
              <p:cNvGrpSpPr/>
              <p:nvPr/>
            </p:nvGrpSpPr>
            <p:grpSpPr>
              <a:xfrm>
                <a:off x="0" y="233679"/>
                <a:ext cx="1356359" cy="259873"/>
                <a:chOff x="0" y="233679"/>
                <a:chExt cx="1356359" cy="259873"/>
              </a:xfrm>
            </p:grpSpPr>
            <p:sp>
              <p:nvSpPr>
                <p:cNvPr id="356" name="Google Shape;356;p3"/>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3"/>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3"/>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59" name="Google Shape;359;p3"/>
            <p:cNvGrpSpPr/>
            <p:nvPr/>
          </p:nvGrpSpPr>
          <p:grpSpPr>
            <a:xfrm>
              <a:off x="3000375" y="0"/>
              <a:ext cx="2206817" cy="591128"/>
              <a:chOff x="4000500" y="0"/>
              <a:chExt cx="2942423" cy="788170"/>
            </a:xfrm>
          </p:grpSpPr>
          <p:sp>
            <p:nvSpPr>
              <p:cNvPr id="360" name="Google Shape;360;p3"/>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1" name="Google Shape;361;p3"/>
              <p:cNvGrpSpPr/>
              <p:nvPr/>
            </p:nvGrpSpPr>
            <p:grpSpPr>
              <a:xfrm>
                <a:off x="4000500" y="0"/>
                <a:ext cx="2850514" cy="788020"/>
                <a:chOff x="4000500" y="0"/>
                <a:chExt cx="2850514" cy="788020"/>
              </a:xfrm>
            </p:grpSpPr>
            <p:sp>
              <p:nvSpPr>
                <p:cNvPr id="362" name="Google Shape;362;p3"/>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3"/>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65" name="Google Shape;365;p3"/>
            <p:cNvGrpSpPr/>
            <p:nvPr/>
          </p:nvGrpSpPr>
          <p:grpSpPr>
            <a:xfrm>
              <a:off x="1003739" y="0"/>
              <a:ext cx="1187807" cy="340460"/>
              <a:chOff x="1338319" y="0"/>
              <a:chExt cx="1583743" cy="453946"/>
            </a:xfrm>
          </p:grpSpPr>
          <p:sp>
            <p:nvSpPr>
              <p:cNvPr id="366" name="Google Shape;366;p3"/>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7" name="Google Shape;367;p3"/>
              <p:cNvGrpSpPr/>
              <p:nvPr/>
            </p:nvGrpSpPr>
            <p:grpSpPr>
              <a:xfrm>
                <a:off x="1338319" y="0"/>
                <a:ext cx="1512195" cy="453922"/>
                <a:chOff x="1338319" y="0"/>
                <a:chExt cx="1512195" cy="453922"/>
              </a:xfrm>
            </p:grpSpPr>
            <p:sp>
              <p:nvSpPr>
                <p:cNvPr id="368" name="Google Shape;368;p3"/>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3"/>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70" name="Google Shape;370;p3"/>
            <p:cNvGrpSpPr/>
            <p:nvPr/>
          </p:nvGrpSpPr>
          <p:grpSpPr>
            <a:xfrm>
              <a:off x="6199377" y="0"/>
              <a:ext cx="1054790" cy="292894"/>
              <a:chOff x="8265836" y="0"/>
              <a:chExt cx="1406387" cy="390525"/>
            </a:xfrm>
          </p:grpSpPr>
          <p:sp>
            <p:nvSpPr>
              <p:cNvPr id="371" name="Google Shape;371;p3"/>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2" name="Google Shape;372;p3"/>
              <p:cNvGrpSpPr/>
              <p:nvPr/>
            </p:nvGrpSpPr>
            <p:grpSpPr>
              <a:xfrm>
                <a:off x="8266471" y="0"/>
                <a:ext cx="1344888" cy="390344"/>
                <a:chOff x="8266471" y="0"/>
                <a:chExt cx="1344888" cy="390344"/>
              </a:xfrm>
            </p:grpSpPr>
            <p:sp>
              <p:nvSpPr>
                <p:cNvPr id="373" name="Google Shape;373;p3"/>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3"/>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75" name="Google Shape;375;p3"/>
            <p:cNvGrpSpPr/>
            <p:nvPr/>
          </p:nvGrpSpPr>
          <p:grpSpPr>
            <a:xfrm>
              <a:off x="7176294" y="0"/>
              <a:ext cx="1967705" cy="558164"/>
              <a:chOff x="9568392" y="0"/>
              <a:chExt cx="2623607" cy="744219"/>
            </a:xfrm>
          </p:grpSpPr>
          <p:sp>
            <p:nvSpPr>
              <p:cNvPr id="376" name="Google Shape;376;p3"/>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7" name="Google Shape;377;p3"/>
              <p:cNvGrpSpPr/>
              <p:nvPr/>
            </p:nvGrpSpPr>
            <p:grpSpPr>
              <a:xfrm>
                <a:off x="9568392" y="0"/>
                <a:ext cx="2623607" cy="744219"/>
                <a:chOff x="9568392" y="0"/>
                <a:chExt cx="2623607" cy="744219"/>
              </a:xfrm>
            </p:grpSpPr>
            <p:sp>
              <p:nvSpPr>
                <p:cNvPr id="378" name="Google Shape;378;p3"/>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3"/>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3"/>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81" name="Google Shape;381;p3"/>
            <p:cNvGrpSpPr/>
            <p:nvPr/>
          </p:nvGrpSpPr>
          <p:grpSpPr>
            <a:xfrm>
              <a:off x="5777388" y="3875504"/>
              <a:ext cx="3366611" cy="1267519"/>
              <a:chOff x="7703184" y="5167339"/>
              <a:chExt cx="4488815" cy="1690025"/>
            </a:xfrm>
          </p:grpSpPr>
          <p:sp>
            <p:nvSpPr>
              <p:cNvPr id="382" name="Google Shape;382;p3"/>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3"/>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4" name="Google Shape;384;p3"/>
            <p:cNvGrpSpPr/>
            <p:nvPr/>
          </p:nvGrpSpPr>
          <p:grpSpPr>
            <a:xfrm>
              <a:off x="0" y="3382803"/>
              <a:ext cx="5442585" cy="1760696"/>
              <a:chOff x="0" y="4510404"/>
              <a:chExt cx="7256780" cy="2347595"/>
            </a:xfrm>
          </p:grpSpPr>
          <p:sp>
            <p:nvSpPr>
              <p:cNvPr id="385" name="Google Shape;385;p3"/>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6" name="Google Shape;386;p3"/>
              <p:cNvGrpSpPr/>
              <p:nvPr/>
            </p:nvGrpSpPr>
            <p:grpSpPr>
              <a:xfrm>
                <a:off x="0" y="4510404"/>
                <a:ext cx="7018018" cy="1983105"/>
                <a:chOff x="0" y="4510404"/>
                <a:chExt cx="7018018" cy="1983105"/>
              </a:xfrm>
            </p:grpSpPr>
            <p:sp>
              <p:nvSpPr>
                <p:cNvPr id="387" name="Google Shape;387;p3"/>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3"/>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90" name="Google Shape;390;p3"/>
            <p:cNvGrpSpPr/>
            <p:nvPr/>
          </p:nvGrpSpPr>
          <p:grpSpPr>
            <a:xfrm>
              <a:off x="0" y="4183570"/>
              <a:ext cx="3340418" cy="959930"/>
              <a:chOff x="0" y="5578093"/>
              <a:chExt cx="4453890" cy="1279906"/>
            </a:xfrm>
          </p:grpSpPr>
          <p:sp>
            <p:nvSpPr>
              <p:cNvPr id="391" name="Google Shape;391;p3"/>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2" name="Google Shape;392;p3"/>
              <p:cNvGrpSpPr/>
              <p:nvPr/>
            </p:nvGrpSpPr>
            <p:grpSpPr>
              <a:xfrm>
                <a:off x="0" y="5578093"/>
                <a:ext cx="4355464" cy="1142746"/>
                <a:chOff x="0" y="5578093"/>
                <a:chExt cx="4355464" cy="1142746"/>
              </a:xfrm>
            </p:grpSpPr>
            <p:sp>
              <p:nvSpPr>
                <p:cNvPr id="393" name="Google Shape;393;p3"/>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3"/>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95" name="Google Shape;395;p3"/>
            <p:cNvGrpSpPr/>
            <p:nvPr/>
          </p:nvGrpSpPr>
          <p:grpSpPr>
            <a:xfrm rot="-244869">
              <a:off x="1151152" y="4233377"/>
              <a:ext cx="891989" cy="755310"/>
              <a:chOff x="6002813" y="4508500"/>
              <a:chExt cx="1392157" cy="1115297"/>
            </a:xfrm>
          </p:grpSpPr>
          <p:sp>
            <p:nvSpPr>
              <p:cNvPr id="396" name="Google Shape;396;p3"/>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3"/>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3"/>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3"/>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3"/>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3"/>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7" name="Google Shape;407;p3"/>
            <p:cNvGrpSpPr/>
            <p:nvPr/>
          </p:nvGrpSpPr>
          <p:grpSpPr>
            <a:xfrm rot="183839">
              <a:off x="7195418" y="3941605"/>
              <a:ext cx="794387" cy="672526"/>
              <a:chOff x="6002813" y="4508500"/>
              <a:chExt cx="1392157" cy="1115297"/>
            </a:xfrm>
          </p:grpSpPr>
          <p:sp>
            <p:nvSpPr>
              <p:cNvPr id="408" name="Google Shape;408;p3"/>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3"/>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3"/>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3"/>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3"/>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3"/>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3"/>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3"/>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3"/>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3"/>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3"/>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9" name="Google Shape;419;p3"/>
            <p:cNvGrpSpPr/>
            <p:nvPr/>
          </p:nvGrpSpPr>
          <p:grpSpPr>
            <a:xfrm>
              <a:off x="4086700" y="4187190"/>
              <a:ext cx="5057775" cy="956309"/>
              <a:chOff x="5448934" y="5582920"/>
              <a:chExt cx="6743700" cy="1275079"/>
            </a:xfrm>
          </p:grpSpPr>
          <p:sp>
            <p:nvSpPr>
              <p:cNvPr id="420" name="Google Shape;420;p3"/>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3"/>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2" name="Google Shape;422;p3"/>
            <p:cNvGrpSpPr/>
            <p:nvPr/>
          </p:nvGrpSpPr>
          <p:grpSpPr>
            <a:xfrm>
              <a:off x="0" y="4728508"/>
              <a:ext cx="5134451" cy="414992"/>
              <a:chOff x="0" y="6304677"/>
              <a:chExt cx="6845934" cy="553322"/>
            </a:xfrm>
          </p:grpSpPr>
          <p:sp>
            <p:nvSpPr>
              <p:cNvPr id="423" name="Google Shape;423;p3"/>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4" name="Google Shape;424;p3"/>
              <p:cNvGrpSpPr/>
              <p:nvPr/>
            </p:nvGrpSpPr>
            <p:grpSpPr>
              <a:xfrm>
                <a:off x="0" y="6304677"/>
                <a:ext cx="6835140" cy="542527"/>
                <a:chOff x="0" y="6304677"/>
                <a:chExt cx="6835140" cy="542527"/>
              </a:xfrm>
            </p:grpSpPr>
            <p:sp>
              <p:nvSpPr>
                <p:cNvPr id="425" name="Google Shape;425;p3"/>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3"/>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27" name="Google Shape;427;p3"/>
            <p:cNvGrpSpPr/>
            <p:nvPr/>
          </p:nvGrpSpPr>
          <p:grpSpPr>
            <a:xfrm>
              <a:off x="7177563" y="4487227"/>
              <a:ext cx="1966436" cy="656272"/>
              <a:chOff x="9570084" y="5982970"/>
              <a:chExt cx="2621915" cy="875029"/>
            </a:xfrm>
          </p:grpSpPr>
          <p:sp>
            <p:nvSpPr>
              <p:cNvPr id="428" name="Google Shape;428;p3"/>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3"/>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0" name="Google Shape;430;p3"/>
            <p:cNvGrpSpPr/>
            <p:nvPr/>
          </p:nvGrpSpPr>
          <p:grpSpPr>
            <a:xfrm>
              <a:off x="412774" y="425444"/>
              <a:ext cx="320992" cy="323373"/>
              <a:chOff x="3070860" y="2168525"/>
              <a:chExt cx="427989" cy="431164"/>
            </a:xfrm>
          </p:grpSpPr>
          <p:sp>
            <p:nvSpPr>
              <p:cNvPr id="431" name="Google Shape;431;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2" name="Google Shape;432;p3"/>
              <p:cNvGrpSpPr/>
              <p:nvPr/>
            </p:nvGrpSpPr>
            <p:grpSpPr>
              <a:xfrm>
                <a:off x="3070860" y="2168525"/>
                <a:ext cx="427989" cy="194310"/>
                <a:chOff x="3070860" y="2168525"/>
                <a:chExt cx="427989" cy="194310"/>
              </a:xfrm>
            </p:grpSpPr>
            <p:sp>
              <p:nvSpPr>
                <p:cNvPr id="433" name="Google Shape;433;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35" name="Google Shape;435;p3"/>
            <p:cNvGrpSpPr/>
            <p:nvPr/>
          </p:nvGrpSpPr>
          <p:grpSpPr>
            <a:xfrm>
              <a:off x="412764" y="829060"/>
              <a:ext cx="1856899" cy="700363"/>
              <a:chOff x="8135619" y="1859546"/>
              <a:chExt cx="2475865" cy="933818"/>
            </a:xfrm>
          </p:grpSpPr>
          <p:sp>
            <p:nvSpPr>
              <p:cNvPr id="436" name="Google Shape;436;p3"/>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8" name="Google Shape;438;p3"/>
              <p:cNvGrpSpPr/>
              <p:nvPr/>
            </p:nvGrpSpPr>
            <p:grpSpPr>
              <a:xfrm>
                <a:off x="8135619" y="1859778"/>
                <a:ext cx="2475230" cy="800871"/>
                <a:chOff x="8135619" y="1859778"/>
                <a:chExt cx="2475230" cy="800871"/>
              </a:xfrm>
            </p:grpSpPr>
            <p:sp>
              <p:nvSpPr>
                <p:cNvPr id="439" name="Google Shape;439;p3"/>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3"/>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3"/>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3"/>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3" name="Google Shape;443;p3"/>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3"/>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5" name="Google Shape;445;p3"/>
            <p:cNvGrpSpPr/>
            <p:nvPr/>
          </p:nvGrpSpPr>
          <p:grpSpPr>
            <a:xfrm>
              <a:off x="7790804" y="1666996"/>
              <a:ext cx="718660" cy="337184"/>
              <a:chOff x="9069705" y="3528695"/>
              <a:chExt cx="958214" cy="449579"/>
            </a:xfrm>
          </p:grpSpPr>
          <p:sp>
            <p:nvSpPr>
              <p:cNvPr id="446" name="Google Shape;446;p3"/>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3"/>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48" name="Google Shape;448;p3"/>
              <p:cNvGrpSpPr/>
              <p:nvPr/>
            </p:nvGrpSpPr>
            <p:grpSpPr>
              <a:xfrm>
                <a:off x="9070340" y="3529321"/>
                <a:ext cx="951229" cy="272423"/>
                <a:chOff x="9070340" y="3529321"/>
                <a:chExt cx="951229" cy="272423"/>
              </a:xfrm>
            </p:grpSpPr>
            <p:sp>
              <p:nvSpPr>
                <p:cNvPr id="449" name="Google Shape;449;p3"/>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3"/>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3"/>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3"/>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3"/>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4" name="Google Shape;454;p3"/>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3"/>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6" name="Google Shape;456;p3"/>
            <p:cNvGrpSpPr/>
            <p:nvPr/>
          </p:nvGrpSpPr>
          <p:grpSpPr>
            <a:xfrm>
              <a:off x="6583278" y="886056"/>
              <a:ext cx="1464469" cy="553878"/>
              <a:chOff x="6472554" y="3044825"/>
              <a:chExt cx="1952626" cy="738504"/>
            </a:xfrm>
          </p:grpSpPr>
          <p:sp>
            <p:nvSpPr>
              <p:cNvPr id="457" name="Google Shape;457;p3"/>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3"/>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9" name="Google Shape;459;p3"/>
              <p:cNvGrpSpPr/>
              <p:nvPr/>
            </p:nvGrpSpPr>
            <p:grpSpPr>
              <a:xfrm>
                <a:off x="6472554" y="3044825"/>
                <a:ext cx="1802130" cy="419100"/>
                <a:chOff x="6472554" y="3044825"/>
                <a:chExt cx="1802130" cy="419100"/>
              </a:xfrm>
            </p:grpSpPr>
            <p:sp>
              <p:nvSpPr>
                <p:cNvPr id="460" name="Google Shape;460;p3"/>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3"/>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3"/>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3" name="Google Shape;463;p3"/>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3"/>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5" name="Google Shape;465;p3"/>
            <p:cNvGrpSpPr/>
            <p:nvPr/>
          </p:nvGrpSpPr>
          <p:grpSpPr>
            <a:xfrm>
              <a:off x="106727" y="2625602"/>
              <a:ext cx="717171" cy="1180424"/>
              <a:chOff x="1665604" y="3103981"/>
              <a:chExt cx="1059180" cy="1743353"/>
            </a:xfrm>
          </p:grpSpPr>
          <p:sp>
            <p:nvSpPr>
              <p:cNvPr id="466" name="Google Shape;466;p3"/>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7" name="Google Shape;467;p3"/>
              <p:cNvGrpSpPr/>
              <p:nvPr/>
            </p:nvGrpSpPr>
            <p:grpSpPr>
              <a:xfrm>
                <a:off x="1665604" y="3104036"/>
                <a:ext cx="690245" cy="1604964"/>
                <a:chOff x="1665604" y="3104036"/>
                <a:chExt cx="690245" cy="1604964"/>
              </a:xfrm>
            </p:grpSpPr>
            <p:sp>
              <p:nvSpPr>
                <p:cNvPr id="468" name="Google Shape;468;p3"/>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3"/>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70" name="Google Shape;470;p3"/>
            <p:cNvGrpSpPr/>
            <p:nvPr/>
          </p:nvGrpSpPr>
          <p:grpSpPr>
            <a:xfrm>
              <a:off x="7867714" y="468422"/>
              <a:ext cx="235736" cy="237442"/>
              <a:chOff x="3070860" y="2168525"/>
              <a:chExt cx="427989" cy="431164"/>
            </a:xfrm>
          </p:grpSpPr>
          <p:sp>
            <p:nvSpPr>
              <p:cNvPr id="471" name="Google Shape;471;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2" name="Google Shape;472;p3"/>
              <p:cNvGrpSpPr/>
              <p:nvPr/>
            </p:nvGrpSpPr>
            <p:grpSpPr>
              <a:xfrm>
                <a:off x="3070860" y="2168525"/>
                <a:ext cx="427989" cy="194310"/>
                <a:chOff x="3070860" y="2168525"/>
                <a:chExt cx="427989" cy="194310"/>
              </a:xfrm>
            </p:grpSpPr>
            <p:sp>
              <p:nvSpPr>
                <p:cNvPr id="473" name="Google Shape;473;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75" name="Google Shape;475;p3"/>
            <p:cNvGrpSpPr/>
            <p:nvPr/>
          </p:nvGrpSpPr>
          <p:grpSpPr>
            <a:xfrm flipH="1" rot="-654239">
              <a:off x="6436929" y="160361"/>
              <a:ext cx="235756" cy="237454"/>
              <a:chOff x="3070860" y="2168525"/>
              <a:chExt cx="427989" cy="431164"/>
            </a:xfrm>
          </p:grpSpPr>
          <p:sp>
            <p:nvSpPr>
              <p:cNvPr id="476" name="Google Shape;476;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7" name="Google Shape;477;p3"/>
              <p:cNvGrpSpPr/>
              <p:nvPr/>
            </p:nvGrpSpPr>
            <p:grpSpPr>
              <a:xfrm>
                <a:off x="3070860" y="2168525"/>
                <a:ext cx="427989" cy="194310"/>
                <a:chOff x="3070860" y="2168525"/>
                <a:chExt cx="427989" cy="194310"/>
              </a:xfrm>
            </p:grpSpPr>
            <p:sp>
              <p:nvSpPr>
                <p:cNvPr id="478" name="Google Shape;478;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80" name="Google Shape;480;p3"/>
            <p:cNvGrpSpPr/>
            <p:nvPr/>
          </p:nvGrpSpPr>
          <p:grpSpPr>
            <a:xfrm flipH="1">
              <a:off x="3936547" y="468423"/>
              <a:ext cx="235736" cy="237442"/>
              <a:chOff x="3070860" y="2168525"/>
              <a:chExt cx="427989" cy="431164"/>
            </a:xfrm>
          </p:grpSpPr>
          <p:sp>
            <p:nvSpPr>
              <p:cNvPr id="481" name="Google Shape;481;p3"/>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2" name="Google Shape;482;p3"/>
              <p:cNvGrpSpPr/>
              <p:nvPr/>
            </p:nvGrpSpPr>
            <p:grpSpPr>
              <a:xfrm>
                <a:off x="3070860" y="2168525"/>
                <a:ext cx="427989" cy="194310"/>
                <a:chOff x="3070860" y="2168525"/>
                <a:chExt cx="427989" cy="194310"/>
              </a:xfrm>
            </p:grpSpPr>
            <p:sp>
              <p:nvSpPr>
                <p:cNvPr id="483" name="Google Shape;483;p3"/>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3"/>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485" name="Google Shape;485;p3"/>
          <p:cNvSpPr txBox="1"/>
          <p:nvPr>
            <p:ph type="ctrTitle"/>
          </p:nvPr>
        </p:nvSpPr>
        <p:spPr>
          <a:xfrm>
            <a:off x="1146550" y="1659550"/>
            <a:ext cx="6850800" cy="1159800"/>
          </a:xfrm>
          <a:prstGeom prst="rect">
            <a:avLst/>
          </a:prstGeom>
        </p:spPr>
        <p:txBody>
          <a:bodyPr anchorCtr="0" anchor="ctr" bIns="0" lIns="0" spcFirstLastPara="1" rIns="0" wrap="square" tIns="0">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486" name="Google Shape;486;p3"/>
          <p:cNvSpPr txBox="1"/>
          <p:nvPr>
            <p:ph idx="1" type="subTitle"/>
          </p:nvPr>
        </p:nvSpPr>
        <p:spPr>
          <a:xfrm>
            <a:off x="1146550" y="2611451"/>
            <a:ext cx="68508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4"/>
              </a:buClr>
              <a:buSzPts val="1800"/>
              <a:buNone/>
              <a:defRPr sz="1800">
                <a:solidFill>
                  <a:schemeClr val="accent4"/>
                </a:solidFill>
              </a:defRPr>
            </a:lvl1pPr>
            <a:lvl2pPr lvl="1" rtl="0" algn="ctr">
              <a:spcBef>
                <a:spcPts val="0"/>
              </a:spcBef>
              <a:spcAft>
                <a:spcPts val="0"/>
              </a:spcAft>
              <a:buClr>
                <a:schemeClr val="accent4"/>
              </a:buClr>
              <a:buSzPts val="1800"/>
              <a:buNone/>
              <a:defRPr sz="1800">
                <a:solidFill>
                  <a:schemeClr val="accent4"/>
                </a:solidFill>
              </a:defRPr>
            </a:lvl2pPr>
            <a:lvl3pPr lvl="2" rtl="0" algn="ctr">
              <a:spcBef>
                <a:spcPts val="0"/>
              </a:spcBef>
              <a:spcAft>
                <a:spcPts val="0"/>
              </a:spcAft>
              <a:buClr>
                <a:schemeClr val="accent4"/>
              </a:buClr>
              <a:buSzPts val="1800"/>
              <a:buNone/>
              <a:defRPr sz="1800">
                <a:solidFill>
                  <a:schemeClr val="accent4"/>
                </a:solidFill>
              </a:defRPr>
            </a:lvl3pPr>
            <a:lvl4pPr lvl="3" rtl="0" algn="ctr">
              <a:spcBef>
                <a:spcPts val="0"/>
              </a:spcBef>
              <a:spcAft>
                <a:spcPts val="0"/>
              </a:spcAft>
              <a:buClr>
                <a:schemeClr val="accent4"/>
              </a:buClr>
              <a:buSzPts val="1800"/>
              <a:buNone/>
              <a:defRPr sz="1800">
                <a:solidFill>
                  <a:schemeClr val="accent4"/>
                </a:solidFill>
              </a:defRPr>
            </a:lvl4pPr>
            <a:lvl5pPr lvl="4" rtl="0" algn="ctr">
              <a:spcBef>
                <a:spcPts val="0"/>
              </a:spcBef>
              <a:spcAft>
                <a:spcPts val="0"/>
              </a:spcAft>
              <a:buClr>
                <a:schemeClr val="accent4"/>
              </a:buClr>
              <a:buSzPts val="1800"/>
              <a:buNone/>
              <a:defRPr sz="1800">
                <a:solidFill>
                  <a:schemeClr val="accent4"/>
                </a:solidFill>
              </a:defRPr>
            </a:lvl5pPr>
            <a:lvl6pPr lvl="5" rtl="0" algn="ctr">
              <a:spcBef>
                <a:spcPts val="0"/>
              </a:spcBef>
              <a:spcAft>
                <a:spcPts val="0"/>
              </a:spcAft>
              <a:buClr>
                <a:schemeClr val="accent4"/>
              </a:buClr>
              <a:buSzPts val="1800"/>
              <a:buNone/>
              <a:defRPr sz="1800">
                <a:solidFill>
                  <a:schemeClr val="accent4"/>
                </a:solidFill>
              </a:defRPr>
            </a:lvl6pPr>
            <a:lvl7pPr lvl="6" rtl="0" algn="ctr">
              <a:spcBef>
                <a:spcPts val="0"/>
              </a:spcBef>
              <a:spcAft>
                <a:spcPts val="0"/>
              </a:spcAft>
              <a:buClr>
                <a:schemeClr val="accent4"/>
              </a:buClr>
              <a:buSzPts val="1800"/>
              <a:buNone/>
              <a:defRPr sz="1800">
                <a:solidFill>
                  <a:schemeClr val="accent4"/>
                </a:solidFill>
              </a:defRPr>
            </a:lvl7pPr>
            <a:lvl8pPr lvl="7" rtl="0" algn="ctr">
              <a:spcBef>
                <a:spcPts val="0"/>
              </a:spcBef>
              <a:spcAft>
                <a:spcPts val="0"/>
              </a:spcAft>
              <a:buClr>
                <a:schemeClr val="accent4"/>
              </a:buClr>
              <a:buSzPts val="1800"/>
              <a:buNone/>
              <a:defRPr sz="1800">
                <a:solidFill>
                  <a:schemeClr val="accent4"/>
                </a:solidFill>
              </a:defRPr>
            </a:lvl8pPr>
            <a:lvl9pPr lvl="8" rtl="0" algn="ctr">
              <a:spcBef>
                <a:spcPts val="0"/>
              </a:spcBef>
              <a:spcAft>
                <a:spcPts val="0"/>
              </a:spcAft>
              <a:buClr>
                <a:schemeClr val="accent4"/>
              </a:buClr>
              <a:buSzPts val="1800"/>
              <a:buNone/>
              <a:defRPr sz="1800">
                <a:solidFill>
                  <a:schemeClr val="accent4"/>
                </a:solidFill>
              </a:defRPr>
            </a:lvl9pPr>
          </a:lstStyle>
          <a:p/>
        </p:txBody>
      </p:sp>
      <p:sp>
        <p:nvSpPr>
          <p:cNvPr id="487" name="Google Shape;487;p3"/>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5"/>
            </a:gs>
            <a:gs pos="50000">
              <a:schemeClr val="accent6"/>
            </a:gs>
            <a:gs pos="100000">
              <a:srgbClr val="BD2A35"/>
            </a:gs>
          </a:gsLst>
          <a:path path="circle">
            <a:fillToRect b="50%" l="50%" r="50%" t="50%"/>
          </a:path>
          <a:tileRect/>
        </a:gradFill>
      </p:bgPr>
    </p:bg>
    <p:spTree>
      <p:nvGrpSpPr>
        <p:cNvPr id="488" name="Shape 488"/>
        <p:cNvGrpSpPr/>
        <p:nvPr/>
      </p:nvGrpSpPr>
      <p:grpSpPr>
        <a:xfrm>
          <a:off x="0" y="0"/>
          <a:ext cx="0" cy="0"/>
          <a:chOff x="0" y="0"/>
          <a:chExt cx="0" cy="0"/>
        </a:xfrm>
      </p:grpSpPr>
      <p:grpSp>
        <p:nvGrpSpPr>
          <p:cNvPr id="489" name="Google Shape;489;p4"/>
          <p:cNvGrpSpPr/>
          <p:nvPr/>
        </p:nvGrpSpPr>
        <p:grpSpPr>
          <a:xfrm>
            <a:off x="0" y="0"/>
            <a:ext cx="9145610" cy="5144101"/>
            <a:chOff x="0" y="0"/>
            <a:chExt cx="9145610" cy="5144101"/>
          </a:xfrm>
        </p:grpSpPr>
        <p:grpSp>
          <p:nvGrpSpPr>
            <p:cNvPr id="490" name="Google Shape;490;p4"/>
            <p:cNvGrpSpPr/>
            <p:nvPr/>
          </p:nvGrpSpPr>
          <p:grpSpPr>
            <a:xfrm rot="379382">
              <a:off x="1639526" y="4221835"/>
              <a:ext cx="513208" cy="462430"/>
              <a:chOff x="6002813" y="4508500"/>
              <a:chExt cx="1392157" cy="1115297"/>
            </a:xfrm>
          </p:grpSpPr>
          <p:sp>
            <p:nvSpPr>
              <p:cNvPr id="491" name="Google Shape;491;p4"/>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4"/>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4"/>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4"/>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4"/>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4"/>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4"/>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4"/>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4"/>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4"/>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4"/>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2" name="Google Shape;502;p4"/>
            <p:cNvGrpSpPr/>
            <p:nvPr/>
          </p:nvGrpSpPr>
          <p:grpSpPr>
            <a:xfrm rot="201864">
              <a:off x="6392651" y="4424191"/>
              <a:ext cx="453093" cy="418246"/>
              <a:chOff x="6002813" y="4508500"/>
              <a:chExt cx="1392157" cy="1115297"/>
            </a:xfrm>
          </p:grpSpPr>
          <p:sp>
            <p:nvSpPr>
              <p:cNvPr id="503" name="Google Shape;503;p4"/>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4"/>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4"/>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4"/>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4"/>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4"/>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4"/>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4"/>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4"/>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4"/>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4"/>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4" name="Google Shape;514;p4"/>
            <p:cNvGrpSpPr/>
            <p:nvPr/>
          </p:nvGrpSpPr>
          <p:grpSpPr>
            <a:xfrm>
              <a:off x="8340593" y="3461046"/>
              <a:ext cx="704319" cy="764300"/>
              <a:chOff x="4073525" y="3619500"/>
              <a:chExt cx="1215390" cy="1318895"/>
            </a:xfrm>
          </p:grpSpPr>
          <p:sp>
            <p:nvSpPr>
              <p:cNvPr id="515" name="Google Shape;515;p4"/>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6" name="Google Shape;516;p4"/>
              <p:cNvGrpSpPr/>
              <p:nvPr/>
            </p:nvGrpSpPr>
            <p:grpSpPr>
              <a:xfrm>
                <a:off x="4073525" y="3619500"/>
                <a:ext cx="1158239" cy="763270"/>
                <a:chOff x="4073525" y="3619500"/>
                <a:chExt cx="1158239" cy="763270"/>
              </a:xfrm>
            </p:grpSpPr>
            <p:sp>
              <p:nvSpPr>
                <p:cNvPr id="517" name="Google Shape;517;p4"/>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4"/>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4"/>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0" name="Google Shape;520;p4"/>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4"/>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2" name="Google Shape;522;p4"/>
            <p:cNvGrpSpPr/>
            <p:nvPr/>
          </p:nvGrpSpPr>
          <p:grpSpPr>
            <a:xfrm>
              <a:off x="7790788" y="0"/>
              <a:ext cx="1353687" cy="897785"/>
              <a:chOff x="10387718" y="0"/>
              <a:chExt cx="1804916" cy="1197047"/>
            </a:xfrm>
          </p:grpSpPr>
          <p:sp>
            <p:nvSpPr>
              <p:cNvPr id="523" name="Google Shape;523;p4"/>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4"/>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5" name="Google Shape;525;p4"/>
            <p:cNvGrpSpPr/>
            <p:nvPr/>
          </p:nvGrpSpPr>
          <p:grpSpPr>
            <a:xfrm flipH="1">
              <a:off x="8659870" y="490092"/>
              <a:ext cx="320992" cy="323373"/>
              <a:chOff x="3070860" y="2168525"/>
              <a:chExt cx="427989" cy="431164"/>
            </a:xfrm>
          </p:grpSpPr>
          <p:sp>
            <p:nvSpPr>
              <p:cNvPr id="526" name="Google Shape;526;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27" name="Google Shape;527;p4"/>
              <p:cNvGrpSpPr/>
              <p:nvPr/>
            </p:nvGrpSpPr>
            <p:grpSpPr>
              <a:xfrm>
                <a:off x="3070860" y="2168525"/>
                <a:ext cx="427989" cy="194310"/>
                <a:chOff x="3070860" y="2168525"/>
                <a:chExt cx="427989" cy="194310"/>
              </a:xfrm>
            </p:grpSpPr>
            <p:sp>
              <p:nvSpPr>
                <p:cNvPr id="528" name="Google Shape;528;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30" name="Google Shape;530;p4"/>
            <p:cNvGrpSpPr/>
            <p:nvPr/>
          </p:nvGrpSpPr>
          <p:grpSpPr>
            <a:xfrm>
              <a:off x="5104771" y="0"/>
              <a:ext cx="2353718" cy="829055"/>
              <a:chOff x="6806362" y="0"/>
              <a:chExt cx="3138290" cy="1105407"/>
            </a:xfrm>
          </p:grpSpPr>
          <p:sp>
            <p:nvSpPr>
              <p:cNvPr id="531" name="Google Shape;531;p4"/>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2" name="Google Shape;532;p4"/>
              <p:cNvGrpSpPr/>
              <p:nvPr/>
            </p:nvGrpSpPr>
            <p:grpSpPr>
              <a:xfrm>
                <a:off x="6806362" y="0"/>
                <a:ext cx="3090747" cy="1105407"/>
                <a:chOff x="6806362" y="0"/>
                <a:chExt cx="3090747" cy="1105407"/>
              </a:xfrm>
            </p:grpSpPr>
            <p:sp>
              <p:nvSpPr>
                <p:cNvPr id="533" name="Google Shape;533;p4"/>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4"/>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4"/>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4"/>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37" name="Google Shape;537;p4"/>
            <p:cNvGrpSpPr/>
            <p:nvPr/>
          </p:nvGrpSpPr>
          <p:grpSpPr>
            <a:xfrm>
              <a:off x="5115682" y="44674"/>
              <a:ext cx="320992" cy="323373"/>
              <a:chOff x="3070860" y="2168525"/>
              <a:chExt cx="427989" cy="431164"/>
            </a:xfrm>
          </p:grpSpPr>
          <p:sp>
            <p:nvSpPr>
              <p:cNvPr id="538" name="Google Shape;538;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9" name="Google Shape;539;p4"/>
              <p:cNvGrpSpPr/>
              <p:nvPr/>
            </p:nvGrpSpPr>
            <p:grpSpPr>
              <a:xfrm>
                <a:off x="3070860" y="2168525"/>
                <a:ext cx="427989" cy="194310"/>
                <a:chOff x="3070860" y="2168525"/>
                <a:chExt cx="427989" cy="194310"/>
              </a:xfrm>
            </p:grpSpPr>
            <p:sp>
              <p:nvSpPr>
                <p:cNvPr id="540" name="Google Shape;540;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2" name="Google Shape;542;p4"/>
            <p:cNvGrpSpPr/>
            <p:nvPr/>
          </p:nvGrpSpPr>
          <p:grpSpPr>
            <a:xfrm>
              <a:off x="1461377" y="0"/>
              <a:ext cx="2590736" cy="706912"/>
              <a:chOff x="1948503" y="0"/>
              <a:chExt cx="3454315" cy="942549"/>
            </a:xfrm>
          </p:grpSpPr>
          <p:sp>
            <p:nvSpPr>
              <p:cNvPr id="543" name="Google Shape;543;p4"/>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44" name="Google Shape;544;p4"/>
              <p:cNvGrpSpPr/>
              <p:nvPr/>
            </p:nvGrpSpPr>
            <p:grpSpPr>
              <a:xfrm>
                <a:off x="1948503" y="0"/>
                <a:ext cx="3339776" cy="942542"/>
                <a:chOff x="1948503" y="0"/>
                <a:chExt cx="3339776" cy="942542"/>
              </a:xfrm>
            </p:grpSpPr>
            <p:sp>
              <p:nvSpPr>
                <p:cNvPr id="545" name="Google Shape;545;p4"/>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4"/>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4"/>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8" name="Google Shape;548;p4"/>
            <p:cNvGrpSpPr/>
            <p:nvPr/>
          </p:nvGrpSpPr>
          <p:grpSpPr>
            <a:xfrm flipH="1" rot="-1402749">
              <a:off x="2091013" y="238299"/>
              <a:ext cx="320980" cy="323362"/>
              <a:chOff x="3070860" y="2168525"/>
              <a:chExt cx="427989" cy="431164"/>
            </a:xfrm>
          </p:grpSpPr>
          <p:sp>
            <p:nvSpPr>
              <p:cNvPr id="549" name="Google Shape;549;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0" name="Google Shape;550;p4"/>
              <p:cNvGrpSpPr/>
              <p:nvPr/>
            </p:nvGrpSpPr>
            <p:grpSpPr>
              <a:xfrm>
                <a:off x="3070860" y="2168525"/>
                <a:ext cx="427989" cy="194310"/>
                <a:chOff x="3070860" y="2168525"/>
                <a:chExt cx="427989" cy="194310"/>
              </a:xfrm>
            </p:grpSpPr>
            <p:sp>
              <p:nvSpPr>
                <p:cNvPr id="551" name="Google Shape;551;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3" name="Google Shape;553;p4"/>
            <p:cNvGrpSpPr/>
            <p:nvPr/>
          </p:nvGrpSpPr>
          <p:grpSpPr>
            <a:xfrm>
              <a:off x="2028631" y="0"/>
              <a:ext cx="1603931" cy="425438"/>
              <a:chOff x="2704841" y="0"/>
              <a:chExt cx="2138574" cy="567251"/>
            </a:xfrm>
          </p:grpSpPr>
          <p:sp>
            <p:nvSpPr>
              <p:cNvPr id="554" name="Google Shape;554;p4"/>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5" name="Google Shape;555;p4"/>
              <p:cNvGrpSpPr/>
              <p:nvPr/>
            </p:nvGrpSpPr>
            <p:grpSpPr>
              <a:xfrm>
                <a:off x="2704841" y="0"/>
                <a:ext cx="2053213" cy="567251"/>
                <a:chOff x="2704841" y="0"/>
                <a:chExt cx="2053213" cy="567251"/>
              </a:xfrm>
            </p:grpSpPr>
            <p:sp>
              <p:nvSpPr>
                <p:cNvPr id="556" name="Google Shape;556;p4"/>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4"/>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4"/>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9" name="Google Shape;559;p4"/>
            <p:cNvGrpSpPr/>
            <p:nvPr/>
          </p:nvGrpSpPr>
          <p:grpSpPr>
            <a:xfrm rot="749224">
              <a:off x="2918652" y="27867"/>
              <a:ext cx="235749" cy="237456"/>
              <a:chOff x="3070860" y="2168525"/>
              <a:chExt cx="427989" cy="431164"/>
            </a:xfrm>
          </p:grpSpPr>
          <p:sp>
            <p:nvSpPr>
              <p:cNvPr id="560" name="Google Shape;560;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61" name="Google Shape;561;p4"/>
              <p:cNvGrpSpPr/>
              <p:nvPr/>
            </p:nvGrpSpPr>
            <p:grpSpPr>
              <a:xfrm>
                <a:off x="3070860" y="2168525"/>
                <a:ext cx="427989" cy="194310"/>
                <a:chOff x="3070860" y="2168525"/>
                <a:chExt cx="427989" cy="194310"/>
              </a:xfrm>
            </p:grpSpPr>
            <p:sp>
              <p:nvSpPr>
                <p:cNvPr id="562" name="Google Shape;562;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64" name="Google Shape;564;p4"/>
            <p:cNvGrpSpPr/>
            <p:nvPr/>
          </p:nvGrpSpPr>
          <p:grpSpPr>
            <a:xfrm>
              <a:off x="0" y="0"/>
              <a:ext cx="1398406" cy="707332"/>
              <a:chOff x="0" y="0"/>
              <a:chExt cx="1864541" cy="943109"/>
            </a:xfrm>
          </p:grpSpPr>
          <p:sp>
            <p:nvSpPr>
              <p:cNvPr id="565" name="Google Shape;565;p4"/>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66" name="Google Shape;566;p4"/>
              <p:cNvGrpSpPr/>
              <p:nvPr/>
            </p:nvGrpSpPr>
            <p:grpSpPr>
              <a:xfrm>
                <a:off x="0" y="325754"/>
                <a:ext cx="1764664" cy="617293"/>
                <a:chOff x="0" y="325754"/>
                <a:chExt cx="1764664" cy="617293"/>
              </a:xfrm>
            </p:grpSpPr>
            <p:sp>
              <p:nvSpPr>
                <p:cNvPr id="567" name="Google Shape;567;p4"/>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4"/>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4"/>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70" name="Google Shape;570;p4"/>
            <p:cNvGrpSpPr/>
            <p:nvPr/>
          </p:nvGrpSpPr>
          <p:grpSpPr>
            <a:xfrm>
              <a:off x="0" y="0"/>
              <a:ext cx="1080863" cy="370164"/>
              <a:chOff x="0" y="0"/>
              <a:chExt cx="1441151" cy="493552"/>
            </a:xfrm>
          </p:grpSpPr>
          <p:sp>
            <p:nvSpPr>
              <p:cNvPr id="571" name="Google Shape;571;p4"/>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2" name="Google Shape;572;p4"/>
              <p:cNvGrpSpPr/>
              <p:nvPr/>
            </p:nvGrpSpPr>
            <p:grpSpPr>
              <a:xfrm>
                <a:off x="0" y="233679"/>
                <a:ext cx="1356359" cy="259873"/>
                <a:chOff x="0" y="233679"/>
                <a:chExt cx="1356359" cy="259873"/>
              </a:xfrm>
            </p:grpSpPr>
            <p:sp>
              <p:nvSpPr>
                <p:cNvPr id="573" name="Google Shape;573;p4"/>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4"/>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4"/>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76" name="Google Shape;576;p4"/>
            <p:cNvGrpSpPr/>
            <p:nvPr/>
          </p:nvGrpSpPr>
          <p:grpSpPr>
            <a:xfrm>
              <a:off x="3000375" y="0"/>
              <a:ext cx="2206817" cy="591128"/>
              <a:chOff x="4000500" y="0"/>
              <a:chExt cx="2942423" cy="788170"/>
            </a:xfrm>
          </p:grpSpPr>
          <p:sp>
            <p:nvSpPr>
              <p:cNvPr id="577" name="Google Shape;577;p4"/>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8" name="Google Shape;578;p4"/>
              <p:cNvGrpSpPr/>
              <p:nvPr/>
            </p:nvGrpSpPr>
            <p:grpSpPr>
              <a:xfrm>
                <a:off x="4000500" y="0"/>
                <a:ext cx="2850514" cy="788020"/>
                <a:chOff x="4000500" y="0"/>
                <a:chExt cx="2850514" cy="788020"/>
              </a:xfrm>
            </p:grpSpPr>
            <p:sp>
              <p:nvSpPr>
                <p:cNvPr id="579" name="Google Shape;579;p4"/>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4"/>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4"/>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82" name="Google Shape;582;p4"/>
            <p:cNvGrpSpPr/>
            <p:nvPr/>
          </p:nvGrpSpPr>
          <p:grpSpPr>
            <a:xfrm>
              <a:off x="1003739" y="0"/>
              <a:ext cx="1187807" cy="340460"/>
              <a:chOff x="1338319" y="0"/>
              <a:chExt cx="1583743" cy="453946"/>
            </a:xfrm>
          </p:grpSpPr>
          <p:sp>
            <p:nvSpPr>
              <p:cNvPr id="583" name="Google Shape;583;p4"/>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84" name="Google Shape;584;p4"/>
              <p:cNvGrpSpPr/>
              <p:nvPr/>
            </p:nvGrpSpPr>
            <p:grpSpPr>
              <a:xfrm>
                <a:off x="1338319" y="0"/>
                <a:ext cx="1512195" cy="453922"/>
                <a:chOff x="1338319" y="0"/>
                <a:chExt cx="1512195" cy="453922"/>
              </a:xfrm>
            </p:grpSpPr>
            <p:sp>
              <p:nvSpPr>
                <p:cNvPr id="585" name="Google Shape;585;p4"/>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4"/>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87" name="Google Shape;587;p4"/>
            <p:cNvGrpSpPr/>
            <p:nvPr/>
          </p:nvGrpSpPr>
          <p:grpSpPr>
            <a:xfrm>
              <a:off x="6199377" y="0"/>
              <a:ext cx="1054790" cy="292894"/>
              <a:chOff x="8265836" y="0"/>
              <a:chExt cx="1406387" cy="390525"/>
            </a:xfrm>
          </p:grpSpPr>
          <p:sp>
            <p:nvSpPr>
              <p:cNvPr id="588" name="Google Shape;588;p4"/>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89" name="Google Shape;589;p4"/>
              <p:cNvGrpSpPr/>
              <p:nvPr/>
            </p:nvGrpSpPr>
            <p:grpSpPr>
              <a:xfrm>
                <a:off x="8266471" y="0"/>
                <a:ext cx="1344888" cy="390344"/>
                <a:chOff x="8266471" y="0"/>
                <a:chExt cx="1344888" cy="390344"/>
              </a:xfrm>
            </p:grpSpPr>
            <p:sp>
              <p:nvSpPr>
                <p:cNvPr id="590" name="Google Shape;590;p4"/>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4"/>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92" name="Google Shape;592;p4"/>
            <p:cNvGrpSpPr/>
            <p:nvPr/>
          </p:nvGrpSpPr>
          <p:grpSpPr>
            <a:xfrm>
              <a:off x="7176294" y="0"/>
              <a:ext cx="1967705" cy="558164"/>
              <a:chOff x="9568392" y="0"/>
              <a:chExt cx="2623607" cy="744219"/>
            </a:xfrm>
          </p:grpSpPr>
          <p:sp>
            <p:nvSpPr>
              <p:cNvPr id="593" name="Google Shape;593;p4"/>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94" name="Google Shape;594;p4"/>
              <p:cNvGrpSpPr/>
              <p:nvPr/>
            </p:nvGrpSpPr>
            <p:grpSpPr>
              <a:xfrm>
                <a:off x="9568392" y="0"/>
                <a:ext cx="2623607" cy="744219"/>
                <a:chOff x="9568392" y="0"/>
                <a:chExt cx="2623607" cy="744219"/>
              </a:xfrm>
            </p:grpSpPr>
            <p:sp>
              <p:nvSpPr>
                <p:cNvPr id="595" name="Google Shape;595;p4"/>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4"/>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4"/>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98" name="Google Shape;598;p4"/>
            <p:cNvGrpSpPr/>
            <p:nvPr/>
          </p:nvGrpSpPr>
          <p:grpSpPr>
            <a:xfrm>
              <a:off x="6543974" y="4164364"/>
              <a:ext cx="2601268" cy="979369"/>
              <a:chOff x="7703184" y="5167339"/>
              <a:chExt cx="4488815" cy="1690025"/>
            </a:xfrm>
          </p:grpSpPr>
          <p:sp>
            <p:nvSpPr>
              <p:cNvPr id="599" name="Google Shape;599;p4"/>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3"/>
                  </a:gs>
                  <a:gs pos="100000">
                    <a:srgbClr val="3D176E"/>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4"/>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1" name="Google Shape;601;p4"/>
            <p:cNvGrpSpPr/>
            <p:nvPr/>
          </p:nvGrpSpPr>
          <p:grpSpPr>
            <a:xfrm>
              <a:off x="0" y="3803723"/>
              <a:ext cx="4142170" cy="1340007"/>
              <a:chOff x="0" y="4510404"/>
              <a:chExt cx="7256780" cy="2347595"/>
            </a:xfrm>
          </p:grpSpPr>
          <p:sp>
            <p:nvSpPr>
              <p:cNvPr id="602" name="Google Shape;602;p4"/>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3"/>
                  </a:gs>
                  <a:gs pos="100000">
                    <a:srgbClr val="3D176E"/>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3" name="Google Shape;603;p4"/>
              <p:cNvGrpSpPr/>
              <p:nvPr/>
            </p:nvGrpSpPr>
            <p:grpSpPr>
              <a:xfrm>
                <a:off x="0" y="4510404"/>
                <a:ext cx="7018018" cy="1983105"/>
                <a:chOff x="0" y="4510404"/>
                <a:chExt cx="7018018" cy="1983105"/>
              </a:xfrm>
            </p:grpSpPr>
            <p:sp>
              <p:nvSpPr>
                <p:cNvPr id="604" name="Google Shape;604;p4"/>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4"/>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4"/>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07" name="Google Shape;607;p4"/>
            <p:cNvGrpSpPr/>
            <p:nvPr/>
          </p:nvGrpSpPr>
          <p:grpSpPr>
            <a:xfrm>
              <a:off x="0" y="4413160"/>
              <a:ext cx="2542280" cy="730570"/>
              <a:chOff x="0" y="5578093"/>
              <a:chExt cx="4453890" cy="1279906"/>
            </a:xfrm>
          </p:grpSpPr>
          <p:sp>
            <p:nvSpPr>
              <p:cNvPr id="608" name="Google Shape;608;p4"/>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2"/>
                  </a:gs>
                  <a:gs pos="100000">
                    <a:schemeClr val="accent3"/>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9" name="Google Shape;609;p4"/>
              <p:cNvGrpSpPr/>
              <p:nvPr/>
            </p:nvGrpSpPr>
            <p:grpSpPr>
              <a:xfrm>
                <a:off x="0" y="5578093"/>
                <a:ext cx="4355464" cy="1142746"/>
                <a:chOff x="0" y="5578093"/>
                <a:chExt cx="4355464" cy="1142746"/>
              </a:xfrm>
            </p:grpSpPr>
            <p:sp>
              <p:nvSpPr>
                <p:cNvPr id="610" name="Google Shape;610;p4"/>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4"/>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12" name="Google Shape;612;p4"/>
            <p:cNvGrpSpPr/>
            <p:nvPr/>
          </p:nvGrpSpPr>
          <p:grpSpPr>
            <a:xfrm rot="-244836">
              <a:off x="876470" y="4450958"/>
              <a:ext cx="678866" cy="574828"/>
              <a:chOff x="6002813" y="4508500"/>
              <a:chExt cx="1392157" cy="1115297"/>
            </a:xfrm>
          </p:grpSpPr>
          <p:sp>
            <p:nvSpPr>
              <p:cNvPr id="613" name="Google Shape;613;p4"/>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4"/>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4"/>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4"/>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4"/>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4"/>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4"/>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4"/>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4"/>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4"/>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4"/>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4" name="Google Shape;624;p4"/>
            <p:cNvGrpSpPr/>
            <p:nvPr/>
          </p:nvGrpSpPr>
          <p:grpSpPr>
            <a:xfrm rot="184128">
              <a:off x="7638732" y="4215047"/>
              <a:ext cx="613708" cy="519517"/>
              <a:chOff x="6002813" y="4508500"/>
              <a:chExt cx="1392157" cy="1115297"/>
            </a:xfrm>
          </p:grpSpPr>
          <p:sp>
            <p:nvSpPr>
              <p:cNvPr id="625" name="Google Shape;625;p4"/>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4"/>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4"/>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4"/>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4"/>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4"/>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4"/>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4"/>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4"/>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4"/>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4"/>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6" name="Google Shape;636;p4"/>
            <p:cNvGrpSpPr/>
            <p:nvPr/>
          </p:nvGrpSpPr>
          <p:grpSpPr>
            <a:xfrm>
              <a:off x="5237636" y="4405193"/>
              <a:ext cx="3907974" cy="738908"/>
              <a:chOff x="5448934" y="5582920"/>
              <a:chExt cx="6743700" cy="1275079"/>
            </a:xfrm>
          </p:grpSpPr>
          <p:sp>
            <p:nvSpPr>
              <p:cNvPr id="637" name="Google Shape;637;p4"/>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2"/>
                  </a:gs>
                  <a:gs pos="100000">
                    <a:schemeClr val="accent3"/>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4"/>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9" name="Google Shape;639;p4"/>
            <p:cNvGrpSpPr/>
            <p:nvPr/>
          </p:nvGrpSpPr>
          <p:grpSpPr>
            <a:xfrm>
              <a:off x="0" y="4827894"/>
              <a:ext cx="3907659" cy="315836"/>
              <a:chOff x="0" y="6304677"/>
              <a:chExt cx="6845934" cy="553322"/>
            </a:xfrm>
          </p:grpSpPr>
          <p:sp>
            <p:nvSpPr>
              <p:cNvPr id="640" name="Google Shape;640;p4"/>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1"/>
                  </a:gs>
                  <a:gs pos="100000">
                    <a:schemeClr val="accent2"/>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1" name="Google Shape;641;p4"/>
              <p:cNvGrpSpPr/>
              <p:nvPr/>
            </p:nvGrpSpPr>
            <p:grpSpPr>
              <a:xfrm>
                <a:off x="0" y="6304677"/>
                <a:ext cx="6835140" cy="542527"/>
                <a:chOff x="0" y="6304677"/>
                <a:chExt cx="6835140" cy="542527"/>
              </a:xfrm>
            </p:grpSpPr>
            <p:sp>
              <p:nvSpPr>
                <p:cNvPr id="642" name="Google Shape;642;p4"/>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4"/>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44" name="Google Shape;644;p4"/>
            <p:cNvGrpSpPr/>
            <p:nvPr/>
          </p:nvGrpSpPr>
          <p:grpSpPr>
            <a:xfrm>
              <a:off x="7625843" y="4637022"/>
              <a:ext cx="1519400" cy="507079"/>
              <a:chOff x="9570084" y="5982970"/>
              <a:chExt cx="2621915" cy="875029"/>
            </a:xfrm>
          </p:grpSpPr>
          <p:sp>
            <p:nvSpPr>
              <p:cNvPr id="645" name="Google Shape;645;p4"/>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1"/>
                  </a:gs>
                  <a:gs pos="100000">
                    <a:schemeClr val="accent2"/>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4"/>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47" name="Google Shape;647;p4"/>
            <p:cNvGrpSpPr/>
            <p:nvPr/>
          </p:nvGrpSpPr>
          <p:grpSpPr>
            <a:xfrm>
              <a:off x="412774" y="425444"/>
              <a:ext cx="320992" cy="323373"/>
              <a:chOff x="3070860" y="2168525"/>
              <a:chExt cx="427989" cy="431164"/>
            </a:xfrm>
          </p:grpSpPr>
          <p:sp>
            <p:nvSpPr>
              <p:cNvPr id="648" name="Google Shape;648;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9" name="Google Shape;649;p4"/>
              <p:cNvGrpSpPr/>
              <p:nvPr/>
            </p:nvGrpSpPr>
            <p:grpSpPr>
              <a:xfrm>
                <a:off x="3070860" y="2168525"/>
                <a:ext cx="427989" cy="194310"/>
                <a:chOff x="3070860" y="2168525"/>
                <a:chExt cx="427989" cy="194310"/>
              </a:xfrm>
            </p:grpSpPr>
            <p:sp>
              <p:nvSpPr>
                <p:cNvPr id="650" name="Google Shape;650;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52" name="Google Shape;652;p4"/>
            <p:cNvGrpSpPr/>
            <p:nvPr/>
          </p:nvGrpSpPr>
          <p:grpSpPr>
            <a:xfrm>
              <a:off x="81246" y="3227363"/>
              <a:ext cx="545795" cy="898350"/>
              <a:chOff x="1665604" y="3103981"/>
              <a:chExt cx="1059180" cy="1743353"/>
            </a:xfrm>
          </p:grpSpPr>
          <p:sp>
            <p:nvSpPr>
              <p:cNvPr id="653" name="Google Shape;653;p4"/>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54" name="Google Shape;654;p4"/>
              <p:cNvGrpSpPr/>
              <p:nvPr/>
            </p:nvGrpSpPr>
            <p:grpSpPr>
              <a:xfrm>
                <a:off x="1665604" y="3104036"/>
                <a:ext cx="690245" cy="1604964"/>
                <a:chOff x="1665604" y="3104036"/>
                <a:chExt cx="690245" cy="1604964"/>
              </a:xfrm>
            </p:grpSpPr>
            <p:sp>
              <p:nvSpPr>
                <p:cNvPr id="655" name="Google Shape;655;p4"/>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4"/>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57" name="Google Shape;657;p4"/>
            <p:cNvGrpSpPr/>
            <p:nvPr/>
          </p:nvGrpSpPr>
          <p:grpSpPr>
            <a:xfrm>
              <a:off x="7254164" y="511384"/>
              <a:ext cx="235736" cy="237442"/>
              <a:chOff x="3070860" y="2168525"/>
              <a:chExt cx="427989" cy="431164"/>
            </a:xfrm>
          </p:grpSpPr>
          <p:sp>
            <p:nvSpPr>
              <p:cNvPr id="658" name="Google Shape;658;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59" name="Google Shape;659;p4"/>
              <p:cNvGrpSpPr/>
              <p:nvPr/>
            </p:nvGrpSpPr>
            <p:grpSpPr>
              <a:xfrm>
                <a:off x="3070860" y="2168525"/>
                <a:ext cx="427989" cy="194310"/>
                <a:chOff x="3070860" y="2168525"/>
                <a:chExt cx="427989" cy="194310"/>
              </a:xfrm>
            </p:grpSpPr>
            <p:sp>
              <p:nvSpPr>
                <p:cNvPr id="660" name="Google Shape;660;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62" name="Google Shape;662;p4"/>
            <p:cNvGrpSpPr/>
            <p:nvPr/>
          </p:nvGrpSpPr>
          <p:grpSpPr>
            <a:xfrm flipH="1" rot="-654239">
              <a:off x="6436929" y="160361"/>
              <a:ext cx="235756" cy="237454"/>
              <a:chOff x="3070860" y="2168525"/>
              <a:chExt cx="427989" cy="431164"/>
            </a:xfrm>
          </p:grpSpPr>
          <p:sp>
            <p:nvSpPr>
              <p:cNvPr id="663" name="Google Shape;663;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4" name="Google Shape;664;p4"/>
              <p:cNvGrpSpPr/>
              <p:nvPr/>
            </p:nvGrpSpPr>
            <p:grpSpPr>
              <a:xfrm>
                <a:off x="3070860" y="2168525"/>
                <a:ext cx="427989" cy="194310"/>
                <a:chOff x="3070860" y="2168525"/>
                <a:chExt cx="427989" cy="194310"/>
              </a:xfrm>
            </p:grpSpPr>
            <p:sp>
              <p:nvSpPr>
                <p:cNvPr id="665" name="Google Shape;665;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67" name="Google Shape;667;p4"/>
            <p:cNvGrpSpPr/>
            <p:nvPr/>
          </p:nvGrpSpPr>
          <p:grpSpPr>
            <a:xfrm flipH="1">
              <a:off x="3936547" y="468423"/>
              <a:ext cx="235736" cy="237442"/>
              <a:chOff x="3070860" y="2168525"/>
              <a:chExt cx="427989" cy="431164"/>
            </a:xfrm>
          </p:grpSpPr>
          <p:sp>
            <p:nvSpPr>
              <p:cNvPr id="668" name="Google Shape;668;p4"/>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9" name="Google Shape;669;p4"/>
              <p:cNvGrpSpPr/>
              <p:nvPr/>
            </p:nvGrpSpPr>
            <p:grpSpPr>
              <a:xfrm>
                <a:off x="3070860" y="2168525"/>
                <a:ext cx="427989" cy="194310"/>
                <a:chOff x="3070860" y="2168525"/>
                <a:chExt cx="427989" cy="194310"/>
              </a:xfrm>
            </p:grpSpPr>
            <p:sp>
              <p:nvSpPr>
                <p:cNvPr id="670" name="Google Shape;670;p4"/>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4"/>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72" name="Google Shape;672;p4"/>
            <p:cNvSpPr/>
            <p:nvPr/>
          </p:nvSpPr>
          <p:spPr>
            <a:xfrm>
              <a:off x="19" y="4159029"/>
              <a:ext cx="3000" cy="6600"/>
            </a:xfrm>
            <a:custGeom>
              <a:rect b="b" l="l" r="r" t="t"/>
              <a:pathLst>
                <a:path extrusionOk="0" h="120000" w="120000">
                  <a:moveTo>
                    <a:pt x="120000" y="60000"/>
                  </a:moveTo>
                  <a:lnTo>
                    <a:pt x="0" y="0"/>
                  </a:lnTo>
                  <a:lnTo>
                    <a:pt x="0" y="120000"/>
                  </a:lnTo>
                  <a:lnTo>
                    <a:pt x="120000" y="120000"/>
                  </a:lnTo>
                  <a:lnTo>
                    <a:pt x="120000" y="6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3" name="Google Shape;673;p4"/>
          <p:cNvSpPr txBox="1"/>
          <p:nvPr>
            <p:ph idx="1" type="body"/>
          </p:nvPr>
        </p:nvSpPr>
        <p:spPr>
          <a:xfrm>
            <a:off x="1706325" y="2009400"/>
            <a:ext cx="5731200" cy="819900"/>
          </a:xfrm>
          <a:prstGeom prst="rect">
            <a:avLst/>
          </a:prstGeom>
          <a:effectLst>
            <a:outerShdw rotWithShape="0" algn="bl" dir="16200000" dist="9525">
              <a:schemeClr val="accent4">
                <a:alpha val="90000"/>
              </a:schemeClr>
            </a:outerShdw>
          </a:effectLst>
        </p:spPr>
        <p:txBody>
          <a:bodyPr anchorCtr="0" anchor="ctr" bIns="0" lIns="0" spcFirstLastPara="1" rIns="0" wrap="square" tIns="0">
            <a:noAutofit/>
          </a:bodyPr>
          <a:lstStyle>
            <a:lvl1pPr indent="-457200" lvl="0" marL="457200" rtl="0" algn="ctr">
              <a:spcBef>
                <a:spcPts val="60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1pPr>
            <a:lvl2pPr indent="-457200" lvl="1" marL="9144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2pPr>
            <a:lvl3pPr indent="-457200" lvl="2" marL="13716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3pPr>
            <a:lvl4pPr indent="-457200" lvl="3" marL="18288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4pPr>
            <a:lvl5pPr indent="-457200" lvl="4" marL="22860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5pPr>
            <a:lvl6pPr indent="-457200" lvl="5" marL="27432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6pPr>
            <a:lvl7pPr indent="-457200" lvl="6" marL="32004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7pPr>
            <a:lvl8pPr indent="-457200" lvl="7" marL="3657600" rtl="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8pPr>
            <a:lvl9pPr indent="-457200" lvl="8" marL="4114800" algn="ctr">
              <a:spcBef>
                <a:spcPts val="0"/>
              </a:spcBef>
              <a:spcAft>
                <a:spcPts val="0"/>
              </a:spcAft>
              <a:buClr>
                <a:schemeClr val="accent3"/>
              </a:buClr>
              <a:buSzPts val="3600"/>
              <a:buFont typeface="Mountains of Christmas"/>
              <a:buChar char="■"/>
              <a:defRPr sz="3600">
                <a:solidFill>
                  <a:schemeClr val="accent3"/>
                </a:solidFill>
                <a:latin typeface="Mountains of Christmas"/>
                <a:ea typeface="Mountains of Christmas"/>
                <a:cs typeface="Mountains of Christmas"/>
                <a:sym typeface="Mountains of Christmas"/>
              </a:defRPr>
            </a:lvl9pPr>
          </a:lstStyle>
          <a:p/>
        </p:txBody>
      </p:sp>
      <p:sp>
        <p:nvSpPr>
          <p:cNvPr id="674" name="Google Shape;674;p4"/>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75" name="Shape 675"/>
        <p:cNvGrpSpPr/>
        <p:nvPr/>
      </p:nvGrpSpPr>
      <p:grpSpPr>
        <a:xfrm>
          <a:off x="0" y="0"/>
          <a:ext cx="0" cy="0"/>
          <a:chOff x="0" y="0"/>
          <a:chExt cx="0" cy="0"/>
        </a:xfrm>
      </p:grpSpPr>
      <p:sp>
        <p:nvSpPr>
          <p:cNvPr id="676" name="Google Shape;676;p5"/>
          <p:cNvSpPr txBox="1"/>
          <p:nvPr>
            <p:ph type="title"/>
          </p:nvPr>
        </p:nvSpPr>
        <p:spPr>
          <a:xfrm>
            <a:off x="1469850" y="919225"/>
            <a:ext cx="6200700" cy="319200"/>
          </a:xfrm>
          <a:prstGeom prst="rect">
            <a:avLst/>
          </a:prstGeom>
        </p:spPr>
        <p:txBody>
          <a:bodyPr anchorCtr="0" anchor="ctr"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7" name="Google Shape;677;p5"/>
          <p:cNvSpPr txBox="1"/>
          <p:nvPr>
            <p:ph idx="1" type="body"/>
          </p:nvPr>
        </p:nvSpPr>
        <p:spPr>
          <a:xfrm>
            <a:off x="1471725" y="1428750"/>
            <a:ext cx="6200700" cy="28050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grpSp>
        <p:nvGrpSpPr>
          <p:cNvPr id="678" name="Google Shape;678;p5"/>
          <p:cNvGrpSpPr/>
          <p:nvPr/>
        </p:nvGrpSpPr>
        <p:grpSpPr>
          <a:xfrm>
            <a:off x="0" y="0"/>
            <a:ext cx="9145610" cy="5144101"/>
            <a:chOff x="0" y="0"/>
            <a:chExt cx="9145610" cy="5144101"/>
          </a:xfrm>
        </p:grpSpPr>
        <p:grpSp>
          <p:nvGrpSpPr>
            <p:cNvPr id="679" name="Google Shape;679;p5"/>
            <p:cNvGrpSpPr/>
            <p:nvPr/>
          </p:nvGrpSpPr>
          <p:grpSpPr>
            <a:xfrm rot="379382">
              <a:off x="1639526" y="4221835"/>
              <a:ext cx="513208" cy="462430"/>
              <a:chOff x="6002813" y="4508500"/>
              <a:chExt cx="1392157" cy="1115297"/>
            </a:xfrm>
          </p:grpSpPr>
          <p:sp>
            <p:nvSpPr>
              <p:cNvPr id="680" name="Google Shape;680;p5"/>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5"/>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5"/>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5"/>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5"/>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5"/>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5"/>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5"/>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5"/>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5"/>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5"/>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1" name="Google Shape;691;p5"/>
            <p:cNvGrpSpPr/>
            <p:nvPr/>
          </p:nvGrpSpPr>
          <p:grpSpPr>
            <a:xfrm rot="201864">
              <a:off x="6392651" y="4424191"/>
              <a:ext cx="453093" cy="418246"/>
              <a:chOff x="6002813" y="4508500"/>
              <a:chExt cx="1392157" cy="1115297"/>
            </a:xfrm>
          </p:grpSpPr>
          <p:sp>
            <p:nvSpPr>
              <p:cNvPr id="692" name="Google Shape;692;p5"/>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5"/>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5"/>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5"/>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5"/>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5"/>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5"/>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5"/>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5"/>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5"/>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5"/>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3" name="Google Shape;703;p5"/>
            <p:cNvGrpSpPr/>
            <p:nvPr/>
          </p:nvGrpSpPr>
          <p:grpSpPr>
            <a:xfrm>
              <a:off x="8340593" y="3461046"/>
              <a:ext cx="704319" cy="764300"/>
              <a:chOff x="4073525" y="3619500"/>
              <a:chExt cx="1215390" cy="1318895"/>
            </a:xfrm>
          </p:grpSpPr>
          <p:sp>
            <p:nvSpPr>
              <p:cNvPr id="704" name="Google Shape;704;p5"/>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5" name="Google Shape;705;p5"/>
              <p:cNvGrpSpPr/>
              <p:nvPr/>
            </p:nvGrpSpPr>
            <p:grpSpPr>
              <a:xfrm>
                <a:off x="4073525" y="3619500"/>
                <a:ext cx="1158239" cy="763270"/>
                <a:chOff x="4073525" y="3619500"/>
                <a:chExt cx="1158239" cy="763270"/>
              </a:xfrm>
            </p:grpSpPr>
            <p:sp>
              <p:nvSpPr>
                <p:cNvPr id="706" name="Google Shape;706;p5"/>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5"/>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5"/>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9" name="Google Shape;709;p5"/>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5"/>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1" name="Google Shape;711;p5"/>
            <p:cNvGrpSpPr/>
            <p:nvPr/>
          </p:nvGrpSpPr>
          <p:grpSpPr>
            <a:xfrm>
              <a:off x="7790788" y="0"/>
              <a:ext cx="1353687" cy="897785"/>
              <a:chOff x="10387718" y="0"/>
              <a:chExt cx="1804916" cy="1197047"/>
            </a:xfrm>
          </p:grpSpPr>
          <p:sp>
            <p:nvSpPr>
              <p:cNvPr id="712" name="Google Shape;712;p5"/>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5"/>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4" name="Google Shape;714;p5"/>
            <p:cNvGrpSpPr/>
            <p:nvPr/>
          </p:nvGrpSpPr>
          <p:grpSpPr>
            <a:xfrm flipH="1">
              <a:off x="8659870" y="490092"/>
              <a:ext cx="320992" cy="323373"/>
              <a:chOff x="3070860" y="2168525"/>
              <a:chExt cx="427989" cy="431164"/>
            </a:xfrm>
          </p:grpSpPr>
          <p:sp>
            <p:nvSpPr>
              <p:cNvPr id="715" name="Google Shape;715;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6" name="Google Shape;716;p5"/>
              <p:cNvGrpSpPr/>
              <p:nvPr/>
            </p:nvGrpSpPr>
            <p:grpSpPr>
              <a:xfrm>
                <a:off x="3070860" y="2168525"/>
                <a:ext cx="427989" cy="194310"/>
                <a:chOff x="3070860" y="2168525"/>
                <a:chExt cx="427989" cy="194310"/>
              </a:xfrm>
            </p:grpSpPr>
            <p:sp>
              <p:nvSpPr>
                <p:cNvPr id="717" name="Google Shape;717;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19" name="Google Shape;719;p5"/>
            <p:cNvGrpSpPr/>
            <p:nvPr/>
          </p:nvGrpSpPr>
          <p:grpSpPr>
            <a:xfrm>
              <a:off x="5104771" y="0"/>
              <a:ext cx="2353718" cy="829055"/>
              <a:chOff x="6806362" y="0"/>
              <a:chExt cx="3138290" cy="1105407"/>
            </a:xfrm>
          </p:grpSpPr>
          <p:sp>
            <p:nvSpPr>
              <p:cNvPr id="720" name="Google Shape;720;p5"/>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21" name="Google Shape;721;p5"/>
              <p:cNvGrpSpPr/>
              <p:nvPr/>
            </p:nvGrpSpPr>
            <p:grpSpPr>
              <a:xfrm>
                <a:off x="6806362" y="0"/>
                <a:ext cx="3090747" cy="1105407"/>
                <a:chOff x="6806362" y="0"/>
                <a:chExt cx="3090747" cy="1105407"/>
              </a:xfrm>
            </p:grpSpPr>
            <p:sp>
              <p:nvSpPr>
                <p:cNvPr id="722" name="Google Shape;722;p5"/>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5"/>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5"/>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5"/>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26" name="Google Shape;726;p5"/>
            <p:cNvGrpSpPr/>
            <p:nvPr/>
          </p:nvGrpSpPr>
          <p:grpSpPr>
            <a:xfrm>
              <a:off x="5115682" y="44674"/>
              <a:ext cx="320992" cy="323373"/>
              <a:chOff x="3070860" y="2168525"/>
              <a:chExt cx="427989" cy="431164"/>
            </a:xfrm>
          </p:grpSpPr>
          <p:sp>
            <p:nvSpPr>
              <p:cNvPr id="727" name="Google Shape;727;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28" name="Google Shape;728;p5"/>
              <p:cNvGrpSpPr/>
              <p:nvPr/>
            </p:nvGrpSpPr>
            <p:grpSpPr>
              <a:xfrm>
                <a:off x="3070860" y="2168525"/>
                <a:ext cx="427989" cy="194310"/>
                <a:chOff x="3070860" y="2168525"/>
                <a:chExt cx="427989" cy="194310"/>
              </a:xfrm>
            </p:grpSpPr>
            <p:sp>
              <p:nvSpPr>
                <p:cNvPr id="729" name="Google Shape;729;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31" name="Google Shape;731;p5"/>
            <p:cNvGrpSpPr/>
            <p:nvPr/>
          </p:nvGrpSpPr>
          <p:grpSpPr>
            <a:xfrm>
              <a:off x="1461377" y="0"/>
              <a:ext cx="2590736" cy="706912"/>
              <a:chOff x="1948503" y="0"/>
              <a:chExt cx="3454315" cy="942549"/>
            </a:xfrm>
          </p:grpSpPr>
          <p:sp>
            <p:nvSpPr>
              <p:cNvPr id="732" name="Google Shape;732;p5"/>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3" name="Google Shape;733;p5"/>
              <p:cNvGrpSpPr/>
              <p:nvPr/>
            </p:nvGrpSpPr>
            <p:grpSpPr>
              <a:xfrm>
                <a:off x="1948503" y="0"/>
                <a:ext cx="3339776" cy="942542"/>
                <a:chOff x="1948503" y="0"/>
                <a:chExt cx="3339776" cy="942542"/>
              </a:xfrm>
            </p:grpSpPr>
            <p:sp>
              <p:nvSpPr>
                <p:cNvPr id="734" name="Google Shape;734;p5"/>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5"/>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5"/>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37" name="Google Shape;737;p5"/>
            <p:cNvGrpSpPr/>
            <p:nvPr/>
          </p:nvGrpSpPr>
          <p:grpSpPr>
            <a:xfrm flipH="1" rot="-1402749">
              <a:off x="2091013" y="238299"/>
              <a:ext cx="320980" cy="323362"/>
              <a:chOff x="3070860" y="2168525"/>
              <a:chExt cx="427989" cy="431164"/>
            </a:xfrm>
          </p:grpSpPr>
          <p:sp>
            <p:nvSpPr>
              <p:cNvPr id="738" name="Google Shape;738;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9" name="Google Shape;739;p5"/>
              <p:cNvGrpSpPr/>
              <p:nvPr/>
            </p:nvGrpSpPr>
            <p:grpSpPr>
              <a:xfrm>
                <a:off x="3070860" y="2168525"/>
                <a:ext cx="427989" cy="194310"/>
                <a:chOff x="3070860" y="2168525"/>
                <a:chExt cx="427989" cy="194310"/>
              </a:xfrm>
            </p:grpSpPr>
            <p:sp>
              <p:nvSpPr>
                <p:cNvPr id="740" name="Google Shape;740;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42" name="Google Shape;742;p5"/>
            <p:cNvGrpSpPr/>
            <p:nvPr/>
          </p:nvGrpSpPr>
          <p:grpSpPr>
            <a:xfrm>
              <a:off x="2028631" y="0"/>
              <a:ext cx="1603931" cy="425438"/>
              <a:chOff x="2704841" y="0"/>
              <a:chExt cx="2138574" cy="567251"/>
            </a:xfrm>
          </p:grpSpPr>
          <p:sp>
            <p:nvSpPr>
              <p:cNvPr id="743" name="Google Shape;743;p5"/>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44" name="Google Shape;744;p5"/>
              <p:cNvGrpSpPr/>
              <p:nvPr/>
            </p:nvGrpSpPr>
            <p:grpSpPr>
              <a:xfrm>
                <a:off x="2704841" y="0"/>
                <a:ext cx="2053213" cy="567251"/>
                <a:chOff x="2704841" y="0"/>
                <a:chExt cx="2053213" cy="567251"/>
              </a:xfrm>
            </p:grpSpPr>
            <p:sp>
              <p:nvSpPr>
                <p:cNvPr id="745" name="Google Shape;745;p5"/>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5"/>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5"/>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48" name="Google Shape;748;p5"/>
            <p:cNvGrpSpPr/>
            <p:nvPr/>
          </p:nvGrpSpPr>
          <p:grpSpPr>
            <a:xfrm rot="749224">
              <a:off x="2918652" y="27867"/>
              <a:ext cx="235749" cy="237456"/>
              <a:chOff x="3070860" y="2168525"/>
              <a:chExt cx="427989" cy="431164"/>
            </a:xfrm>
          </p:grpSpPr>
          <p:sp>
            <p:nvSpPr>
              <p:cNvPr id="749" name="Google Shape;749;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0" name="Google Shape;750;p5"/>
              <p:cNvGrpSpPr/>
              <p:nvPr/>
            </p:nvGrpSpPr>
            <p:grpSpPr>
              <a:xfrm>
                <a:off x="3070860" y="2168525"/>
                <a:ext cx="427989" cy="194310"/>
                <a:chOff x="3070860" y="2168525"/>
                <a:chExt cx="427989" cy="194310"/>
              </a:xfrm>
            </p:grpSpPr>
            <p:sp>
              <p:nvSpPr>
                <p:cNvPr id="751" name="Google Shape;751;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53" name="Google Shape;753;p5"/>
            <p:cNvGrpSpPr/>
            <p:nvPr/>
          </p:nvGrpSpPr>
          <p:grpSpPr>
            <a:xfrm>
              <a:off x="0" y="0"/>
              <a:ext cx="1398406" cy="707332"/>
              <a:chOff x="0" y="0"/>
              <a:chExt cx="1864541" cy="943109"/>
            </a:xfrm>
          </p:grpSpPr>
          <p:sp>
            <p:nvSpPr>
              <p:cNvPr id="754" name="Google Shape;754;p5"/>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5" name="Google Shape;755;p5"/>
              <p:cNvGrpSpPr/>
              <p:nvPr/>
            </p:nvGrpSpPr>
            <p:grpSpPr>
              <a:xfrm>
                <a:off x="0" y="325754"/>
                <a:ext cx="1764664" cy="617293"/>
                <a:chOff x="0" y="325754"/>
                <a:chExt cx="1764664" cy="617293"/>
              </a:xfrm>
            </p:grpSpPr>
            <p:sp>
              <p:nvSpPr>
                <p:cNvPr id="756" name="Google Shape;756;p5"/>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5"/>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5"/>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59" name="Google Shape;759;p5"/>
            <p:cNvGrpSpPr/>
            <p:nvPr/>
          </p:nvGrpSpPr>
          <p:grpSpPr>
            <a:xfrm>
              <a:off x="0" y="0"/>
              <a:ext cx="1080863" cy="370164"/>
              <a:chOff x="0" y="0"/>
              <a:chExt cx="1441151" cy="493552"/>
            </a:xfrm>
          </p:grpSpPr>
          <p:sp>
            <p:nvSpPr>
              <p:cNvPr id="760" name="Google Shape;760;p5"/>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61" name="Google Shape;761;p5"/>
              <p:cNvGrpSpPr/>
              <p:nvPr/>
            </p:nvGrpSpPr>
            <p:grpSpPr>
              <a:xfrm>
                <a:off x="0" y="233679"/>
                <a:ext cx="1356359" cy="259873"/>
                <a:chOff x="0" y="233679"/>
                <a:chExt cx="1356359" cy="259873"/>
              </a:xfrm>
            </p:grpSpPr>
            <p:sp>
              <p:nvSpPr>
                <p:cNvPr id="762" name="Google Shape;762;p5"/>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5"/>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5"/>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65" name="Google Shape;765;p5"/>
            <p:cNvGrpSpPr/>
            <p:nvPr/>
          </p:nvGrpSpPr>
          <p:grpSpPr>
            <a:xfrm>
              <a:off x="3000375" y="0"/>
              <a:ext cx="2206817" cy="591128"/>
              <a:chOff x="4000500" y="0"/>
              <a:chExt cx="2942423" cy="788170"/>
            </a:xfrm>
          </p:grpSpPr>
          <p:sp>
            <p:nvSpPr>
              <p:cNvPr id="766" name="Google Shape;766;p5"/>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67" name="Google Shape;767;p5"/>
              <p:cNvGrpSpPr/>
              <p:nvPr/>
            </p:nvGrpSpPr>
            <p:grpSpPr>
              <a:xfrm>
                <a:off x="4000500" y="0"/>
                <a:ext cx="2850514" cy="788020"/>
                <a:chOff x="4000500" y="0"/>
                <a:chExt cx="2850514" cy="788020"/>
              </a:xfrm>
            </p:grpSpPr>
            <p:sp>
              <p:nvSpPr>
                <p:cNvPr id="768" name="Google Shape;768;p5"/>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5"/>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5"/>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71" name="Google Shape;771;p5"/>
            <p:cNvGrpSpPr/>
            <p:nvPr/>
          </p:nvGrpSpPr>
          <p:grpSpPr>
            <a:xfrm>
              <a:off x="1003739" y="0"/>
              <a:ext cx="1187807" cy="340460"/>
              <a:chOff x="1338319" y="0"/>
              <a:chExt cx="1583743" cy="453946"/>
            </a:xfrm>
          </p:grpSpPr>
          <p:sp>
            <p:nvSpPr>
              <p:cNvPr id="772" name="Google Shape;772;p5"/>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73" name="Google Shape;773;p5"/>
              <p:cNvGrpSpPr/>
              <p:nvPr/>
            </p:nvGrpSpPr>
            <p:grpSpPr>
              <a:xfrm>
                <a:off x="1338319" y="0"/>
                <a:ext cx="1512195" cy="453922"/>
                <a:chOff x="1338319" y="0"/>
                <a:chExt cx="1512195" cy="453922"/>
              </a:xfrm>
            </p:grpSpPr>
            <p:sp>
              <p:nvSpPr>
                <p:cNvPr id="774" name="Google Shape;774;p5"/>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5"/>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76" name="Google Shape;776;p5"/>
            <p:cNvGrpSpPr/>
            <p:nvPr/>
          </p:nvGrpSpPr>
          <p:grpSpPr>
            <a:xfrm>
              <a:off x="6199377" y="0"/>
              <a:ext cx="1054790" cy="292894"/>
              <a:chOff x="8265836" y="0"/>
              <a:chExt cx="1406387" cy="390525"/>
            </a:xfrm>
          </p:grpSpPr>
          <p:sp>
            <p:nvSpPr>
              <p:cNvPr id="777" name="Google Shape;777;p5"/>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78" name="Google Shape;778;p5"/>
              <p:cNvGrpSpPr/>
              <p:nvPr/>
            </p:nvGrpSpPr>
            <p:grpSpPr>
              <a:xfrm>
                <a:off x="8266471" y="0"/>
                <a:ext cx="1344888" cy="390344"/>
                <a:chOff x="8266471" y="0"/>
                <a:chExt cx="1344888" cy="390344"/>
              </a:xfrm>
            </p:grpSpPr>
            <p:sp>
              <p:nvSpPr>
                <p:cNvPr id="779" name="Google Shape;779;p5"/>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5"/>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81" name="Google Shape;781;p5"/>
            <p:cNvGrpSpPr/>
            <p:nvPr/>
          </p:nvGrpSpPr>
          <p:grpSpPr>
            <a:xfrm>
              <a:off x="7176294" y="0"/>
              <a:ext cx="1967705" cy="558164"/>
              <a:chOff x="9568392" y="0"/>
              <a:chExt cx="2623607" cy="744219"/>
            </a:xfrm>
          </p:grpSpPr>
          <p:sp>
            <p:nvSpPr>
              <p:cNvPr id="782" name="Google Shape;782;p5"/>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83" name="Google Shape;783;p5"/>
              <p:cNvGrpSpPr/>
              <p:nvPr/>
            </p:nvGrpSpPr>
            <p:grpSpPr>
              <a:xfrm>
                <a:off x="9568392" y="0"/>
                <a:ext cx="2623607" cy="744219"/>
                <a:chOff x="9568392" y="0"/>
                <a:chExt cx="2623607" cy="744219"/>
              </a:xfrm>
            </p:grpSpPr>
            <p:sp>
              <p:nvSpPr>
                <p:cNvPr id="784" name="Google Shape;784;p5"/>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5"/>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5"/>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87" name="Google Shape;787;p5"/>
            <p:cNvGrpSpPr/>
            <p:nvPr/>
          </p:nvGrpSpPr>
          <p:grpSpPr>
            <a:xfrm>
              <a:off x="6543974" y="4164364"/>
              <a:ext cx="2601268" cy="979369"/>
              <a:chOff x="7703184" y="5167339"/>
              <a:chExt cx="4488815" cy="1690025"/>
            </a:xfrm>
          </p:grpSpPr>
          <p:sp>
            <p:nvSpPr>
              <p:cNvPr id="788" name="Google Shape;788;p5"/>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5"/>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0" name="Google Shape;790;p5"/>
            <p:cNvGrpSpPr/>
            <p:nvPr/>
          </p:nvGrpSpPr>
          <p:grpSpPr>
            <a:xfrm>
              <a:off x="0" y="3803723"/>
              <a:ext cx="4142170" cy="1340007"/>
              <a:chOff x="0" y="4510404"/>
              <a:chExt cx="7256780" cy="2347595"/>
            </a:xfrm>
          </p:grpSpPr>
          <p:sp>
            <p:nvSpPr>
              <p:cNvPr id="791" name="Google Shape;791;p5"/>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2" name="Google Shape;792;p5"/>
              <p:cNvGrpSpPr/>
              <p:nvPr/>
            </p:nvGrpSpPr>
            <p:grpSpPr>
              <a:xfrm>
                <a:off x="0" y="4510404"/>
                <a:ext cx="7018018" cy="1983105"/>
                <a:chOff x="0" y="4510404"/>
                <a:chExt cx="7018018" cy="1983105"/>
              </a:xfrm>
            </p:grpSpPr>
            <p:sp>
              <p:nvSpPr>
                <p:cNvPr id="793" name="Google Shape;793;p5"/>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5"/>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5"/>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96" name="Google Shape;796;p5"/>
            <p:cNvGrpSpPr/>
            <p:nvPr/>
          </p:nvGrpSpPr>
          <p:grpSpPr>
            <a:xfrm>
              <a:off x="0" y="4413160"/>
              <a:ext cx="2542280" cy="730570"/>
              <a:chOff x="0" y="5578093"/>
              <a:chExt cx="4453890" cy="1279906"/>
            </a:xfrm>
          </p:grpSpPr>
          <p:sp>
            <p:nvSpPr>
              <p:cNvPr id="797" name="Google Shape;797;p5"/>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8" name="Google Shape;798;p5"/>
              <p:cNvGrpSpPr/>
              <p:nvPr/>
            </p:nvGrpSpPr>
            <p:grpSpPr>
              <a:xfrm>
                <a:off x="0" y="5578093"/>
                <a:ext cx="4355464" cy="1142746"/>
                <a:chOff x="0" y="5578093"/>
                <a:chExt cx="4355464" cy="1142746"/>
              </a:xfrm>
            </p:grpSpPr>
            <p:sp>
              <p:nvSpPr>
                <p:cNvPr id="799" name="Google Shape;799;p5"/>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5"/>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01" name="Google Shape;801;p5"/>
            <p:cNvGrpSpPr/>
            <p:nvPr/>
          </p:nvGrpSpPr>
          <p:grpSpPr>
            <a:xfrm rot="-244836">
              <a:off x="876470" y="4450958"/>
              <a:ext cx="678866" cy="574828"/>
              <a:chOff x="6002813" y="4508500"/>
              <a:chExt cx="1392157" cy="1115297"/>
            </a:xfrm>
          </p:grpSpPr>
          <p:sp>
            <p:nvSpPr>
              <p:cNvPr id="802" name="Google Shape;802;p5"/>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5"/>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5"/>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5"/>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5"/>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5"/>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5"/>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5"/>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5"/>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5"/>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5"/>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13" name="Google Shape;813;p5"/>
            <p:cNvGrpSpPr/>
            <p:nvPr/>
          </p:nvGrpSpPr>
          <p:grpSpPr>
            <a:xfrm rot="184128">
              <a:off x="7638732" y="4215047"/>
              <a:ext cx="613708" cy="519517"/>
              <a:chOff x="6002813" y="4508500"/>
              <a:chExt cx="1392157" cy="1115297"/>
            </a:xfrm>
          </p:grpSpPr>
          <p:sp>
            <p:nvSpPr>
              <p:cNvPr id="814" name="Google Shape;814;p5"/>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5"/>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5"/>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5"/>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5"/>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5"/>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5"/>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5"/>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5"/>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5"/>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5"/>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5" name="Google Shape;825;p5"/>
            <p:cNvGrpSpPr/>
            <p:nvPr/>
          </p:nvGrpSpPr>
          <p:grpSpPr>
            <a:xfrm>
              <a:off x="5237636" y="4405193"/>
              <a:ext cx="3907974" cy="738908"/>
              <a:chOff x="5448934" y="5582920"/>
              <a:chExt cx="6743700" cy="1275079"/>
            </a:xfrm>
          </p:grpSpPr>
          <p:sp>
            <p:nvSpPr>
              <p:cNvPr id="826" name="Google Shape;826;p5"/>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5"/>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8" name="Google Shape;828;p5"/>
            <p:cNvGrpSpPr/>
            <p:nvPr/>
          </p:nvGrpSpPr>
          <p:grpSpPr>
            <a:xfrm>
              <a:off x="0" y="4827894"/>
              <a:ext cx="3907659" cy="315836"/>
              <a:chOff x="0" y="6304677"/>
              <a:chExt cx="6845934" cy="553322"/>
            </a:xfrm>
          </p:grpSpPr>
          <p:sp>
            <p:nvSpPr>
              <p:cNvPr id="829" name="Google Shape;829;p5"/>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30" name="Google Shape;830;p5"/>
              <p:cNvGrpSpPr/>
              <p:nvPr/>
            </p:nvGrpSpPr>
            <p:grpSpPr>
              <a:xfrm>
                <a:off x="0" y="6304677"/>
                <a:ext cx="6835140" cy="542527"/>
                <a:chOff x="0" y="6304677"/>
                <a:chExt cx="6835140" cy="542527"/>
              </a:xfrm>
            </p:grpSpPr>
            <p:sp>
              <p:nvSpPr>
                <p:cNvPr id="831" name="Google Shape;831;p5"/>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5"/>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33" name="Google Shape;833;p5"/>
            <p:cNvGrpSpPr/>
            <p:nvPr/>
          </p:nvGrpSpPr>
          <p:grpSpPr>
            <a:xfrm>
              <a:off x="7625843" y="4637022"/>
              <a:ext cx="1519400" cy="507079"/>
              <a:chOff x="9570084" y="5982970"/>
              <a:chExt cx="2621915" cy="875029"/>
            </a:xfrm>
          </p:grpSpPr>
          <p:sp>
            <p:nvSpPr>
              <p:cNvPr id="834" name="Google Shape;834;p5"/>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5"/>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6" name="Google Shape;836;p5"/>
            <p:cNvGrpSpPr/>
            <p:nvPr/>
          </p:nvGrpSpPr>
          <p:grpSpPr>
            <a:xfrm>
              <a:off x="412774" y="425444"/>
              <a:ext cx="320992" cy="323373"/>
              <a:chOff x="3070860" y="2168525"/>
              <a:chExt cx="427989" cy="431164"/>
            </a:xfrm>
          </p:grpSpPr>
          <p:sp>
            <p:nvSpPr>
              <p:cNvPr id="837" name="Google Shape;837;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38" name="Google Shape;838;p5"/>
              <p:cNvGrpSpPr/>
              <p:nvPr/>
            </p:nvGrpSpPr>
            <p:grpSpPr>
              <a:xfrm>
                <a:off x="3070860" y="2168525"/>
                <a:ext cx="427989" cy="194310"/>
                <a:chOff x="3070860" y="2168525"/>
                <a:chExt cx="427989" cy="194310"/>
              </a:xfrm>
            </p:grpSpPr>
            <p:sp>
              <p:nvSpPr>
                <p:cNvPr id="839" name="Google Shape;839;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41" name="Google Shape;841;p5"/>
            <p:cNvGrpSpPr/>
            <p:nvPr/>
          </p:nvGrpSpPr>
          <p:grpSpPr>
            <a:xfrm>
              <a:off x="355760" y="1090727"/>
              <a:ext cx="1406539" cy="530502"/>
              <a:chOff x="8135619" y="1859546"/>
              <a:chExt cx="2475865" cy="933818"/>
            </a:xfrm>
          </p:grpSpPr>
          <p:sp>
            <p:nvSpPr>
              <p:cNvPr id="842" name="Google Shape;842;p5"/>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5"/>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44" name="Google Shape;844;p5"/>
              <p:cNvGrpSpPr/>
              <p:nvPr/>
            </p:nvGrpSpPr>
            <p:grpSpPr>
              <a:xfrm>
                <a:off x="8135619" y="1859778"/>
                <a:ext cx="2475230" cy="800871"/>
                <a:chOff x="8135619" y="1859778"/>
                <a:chExt cx="2475230" cy="800871"/>
              </a:xfrm>
            </p:grpSpPr>
            <p:sp>
              <p:nvSpPr>
                <p:cNvPr id="845" name="Google Shape;845;p5"/>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5"/>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5"/>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5"/>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49" name="Google Shape;849;p5"/>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5"/>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1" name="Google Shape;851;p5"/>
            <p:cNvGrpSpPr/>
            <p:nvPr/>
          </p:nvGrpSpPr>
          <p:grpSpPr>
            <a:xfrm>
              <a:off x="8001504" y="1648996"/>
              <a:ext cx="718660" cy="337184"/>
              <a:chOff x="9069705" y="3528695"/>
              <a:chExt cx="958214" cy="449579"/>
            </a:xfrm>
          </p:grpSpPr>
          <p:sp>
            <p:nvSpPr>
              <p:cNvPr id="852" name="Google Shape;852;p5"/>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5"/>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54" name="Google Shape;854;p5"/>
              <p:cNvGrpSpPr/>
              <p:nvPr/>
            </p:nvGrpSpPr>
            <p:grpSpPr>
              <a:xfrm>
                <a:off x="9070340" y="3529321"/>
                <a:ext cx="951229" cy="272423"/>
                <a:chOff x="9070340" y="3529321"/>
                <a:chExt cx="951229" cy="272423"/>
              </a:xfrm>
            </p:grpSpPr>
            <p:sp>
              <p:nvSpPr>
                <p:cNvPr id="855" name="Google Shape;855;p5"/>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5"/>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5"/>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5"/>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5"/>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0" name="Google Shape;860;p5"/>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5"/>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2" name="Google Shape;862;p5"/>
            <p:cNvGrpSpPr/>
            <p:nvPr/>
          </p:nvGrpSpPr>
          <p:grpSpPr>
            <a:xfrm>
              <a:off x="6784178" y="907531"/>
              <a:ext cx="1464469" cy="553878"/>
              <a:chOff x="6472554" y="3044825"/>
              <a:chExt cx="1952626" cy="738504"/>
            </a:xfrm>
          </p:grpSpPr>
          <p:sp>
            <p:nvSpPr>
              <p:cNvPr id="863" name="Google Shape;863;p5"/>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5"/>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65" name="Google Shape;865;p5"/>
              <p:cNvGrpSpPr/>
              <p:nvPr/>
            </p:nvGrpSpPr>
            <p:grpSpPr>
              <a:xfrm>
                <a:off x="6472554" y="3044825"/>
                <a:ext cx="1802130" cy="419100"/>
                <a:chOff x="6472554" y="3044825"/>
                <a:chExt cx="1802130" cy="419100"/>
              </a:xfrm>
            </p:grpSpPr>
            <p:sp>
              <p:nvSpPr>
                <p:cNvPr id="866" name="Google Shape;866;p5"/>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5"/>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5"/>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9" name="Google Shape;869;p5"/>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5"/>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71" name="Google Shape;871;p5"/>
            <p:cNvGrpSpPr/>
            <p:nvPr/>
          </p:nvGrpSpPr>
          <p:grpSpPr>
            <a:xfrm>
              <a:off x="81246" y="3227363"/>
              <a:ext cx="545795" cy="898350"/>
              <a:chOff x="1665604" y="3103981"/>
              <a:chExt cx="1059180" cy="1743353"/>
            </a:xfrm>
          </p:grpSpPr>
          <p:sp>
            <p:nvSpPr>
              <p:cNvPr id="872" name="Google Shape;872;p5"/>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3" name="Google Shape;873;p5"/>
              <p:cNvGrpSpPr/>
              <p:nvPr/>
            </p:nvGrpSpPr>
            <p:grpSpPr>
              <a:xfrm>
                <a:off x="1665604" y="3104036"/>
                <a:ext cx="690245" cy="1604964"/>
                <a:chOff x="1665604" y="3104036"/>
                <a:chExt cx="690245" cy="1604964"/>
              </a:xfrm>
            </p:grpSpPr>
            <p:sp>
              <p:nvSpPr>
                <p:cNvPr id="874" name="Google Shape;874;p5"/>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5"/>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76" name="Google Shape;876;p5"/>
            <p:cNvGrpSpPr/>
            <p:nvPr/>
          </p:nvGrpSpPr>
          <p:grpSpPr>
            <a:xfrm>
              <a:off x="7254164" y="511384"/>
              <a:ext cx="235736" cy="237442"/>
              <a:chOff x="3070860" y="2168525"/>
              <a:chExt cx="427989" cy="431164"/>
            </a:xfrm>
          </p:grpSpPr>
          <p:sp>
            <p:nvSpPr>
              <p:cNvPr id="877" name="Google Shape;877;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8" name="Google Shape;878;p5"/>
              <p:cNvGrpSpPr/>
              <p:nvPr/>
            </p:nvGrpSpPr>
            <p:grpSpPr>
              <a:xfrm>
                <a:off x="3070860" y="2168525"/>
                <a:ext cx="427989" cy="194310"/>
                <a:chOff x="3070860" y="2168525"/>
                <a:chExt cx="427989" cy="194310"/>
              </a:xfrm>
            </p:grpSpPr>
            <p:sp>
              <p:nvSpPr>
                <p:cNvPr id="879" name="Google Shape;879;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81" name="Google Shape;881;p5"/>
            <p:cNvGrpSpPr/>
            <p:nvPr/>
          </p:nvGrpSpPr>
          <p:grpSpPr>
            <a:xfrm flipH="1" rot="-654239">
              <a:off x="6436929" y="160361"/>
              <a:ext cx="235756" cy="237454"/>
              <a:chOff x="3070860" y="2168525"/>
              <a:chExt cx="427989" cy="431164"/>
            </a:xfrm>
          </p:grpSpPr>
          <p:sp>
            <p:nvSpPr>
              <p:cNvPr id="882" name="Google Shape;882;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83" name="Google Shape;883;p5"/>
              <p:cNvGrpSpPr/>
              <p:nvPr/>
            </p:nvGrpSpPr>
            <p:grpSpPr>
              <a:xfrm>
                <a:off x="3070860" y="2168525"/>
                <a:ext cx="427989" cy="194310"/>
                <a:chOff x="3070860" y="2168525"/>
                <a:chExt cx="427989" cy="194310"/>
              </a:xfrm>
            </p:grpSpPr>
            <p:sp>
              <p:nvSpPr>
                <p:cNvPr id="884" name="Google Shape;884;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86" name="Google Shape;886;p5"/>
            <p:cNvGrpSpPr/>
            <p:nvPr/>
          </p:nvGrpSpPr>
          <p:grpSpPr>
            <a:xfrm flipH="1">
              <a:off x="3936547" y="468423"/>
              <a:ext cx="235736" cy="237442"/>
              <a:chOff x="3070860" y="2168525"/>
              <a:chExt cx="427989" cy="431164"/>
            </a:xfrm>
          </p:grpSpPr>
          <p:sp>
            <p:nvSpPr>
              <p:cNvPr id="887" name="Google Shape;887;p5"/>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88" name="Google Shape;888;p5"/>
              <p:cNvGrpSpPr/>
              <p:nvPr/>
            </p:nvGrpSpPr>
            <p:grpSpPr>
              <a:xfrm>
                <a:off x="3070860" y="2168525"/>
                <a:ext cx="427989" cy="194310"/>
                <a:chOff x="3070860" y="2168525"/>
                <a:chExt cx="427989" cy="194310"/>
              </a:xfrm>
            </p:grpSpPr>
            <p:sp>
              <p:nvSpPr>
                <p:cNvPr id="889" name="Google Shape;889;p5"/>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5"/>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91" name="Google Shape;891;p5"/>
            <p:cNvSpPr/>
            <p:nvPr/>
          </p:nvSpPr>
          <p:spPr>
            <a:xfrm>
              <a:off x="19" y="4159029"/>
              <a:ext cx="2967" cy="6528"/>
            </a:xfrm>
            <a:custGeom>
              <a:rect b="b" l="l" r="r" t="t"/>
              <a:pathLst>
                <a:path extrusionOk="0" h="120000" w="120000">
                  <a:moveTo>
                    <a:pt x="120000" y="60000"/>
                  </a:moveTo>
                  <a:lnTo>
                    <a:pt x="0" y="0"/>
                  </a:lnTo>
                  <a:lnTo>
                    <a:pt x="0" y="120000"/>
                  </a:lnTo>
                  <a:lnTo>
                    <a:pt x="120000" y="120000"/>
                  </a:lnTo>
                  <a:lnTo>
                    <a:pt x="120000" y="6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2" name="Google Shape;892;p5"/>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93" name="Shape 893"/>
        <p:cNvGrpSpPr/>
        <p:nvPr/>
      </p:nvGrpSpPr>
      <p:grpSpPr>
        <a:xfrm>
          <a:off x="0" y="0"/>
          <a:ext cx="0" cy="0"/>
          <a:chOff x="0" y="0"/>
          <a:chExt cx="0" cy="0"/>
        </a:xfrm>
      </p:grpSpPr>
      <p:grpSp>
        <p:nvGrpSpPr>
          <p:cNvPr id="894" name="Google Shape;894;p6"/>
          <p:cNvGrpSpPr/>
          <p:nvPr/>
        </p:nvGrpSpPr>
        <p:grpSpPr>
          <a:xfrm>
            <a:off x="0" y="0"/>
            <a:ext cx="9145610" cy="5144101"/>
            <a:chOff x="0" y="0"/>
            <a:chExt cx="9145610" cy="5144101"/>
          </a:xfrm>
        </p:grpSpPr>
        <p:grpSp>
          <p:nvGrpSpPr>
            <p:cNvPr id="895" name="Google Shape;895;p6"/>
            <p:cNvGrpSpPr/>
            <p:nvPr/>
          </p:nvGrpSpPr>
          <p:grpSpPr>
            <a:xfrm rot="379382">
              <a:off x="1639526" y="4221835"/>
              <a:ext cx="513208" cy="462430"/>
              <a:chOff x="6002813" y="4508500"/>
              <a:chExt cx="1392157" cy="1115297"/>
            </a:xfrm>
          </p:grpSpPr>
          <p:sp>
            <p:nvSpPr>
              <p:cNvPr id="896" name="Google Shape;896;p6"/>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6"/>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6"/>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6"/>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6"/>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6"/>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6"/>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6"/>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6"/>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6"/>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6"/>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07" name="Google Shape;907;p6"/>
            <p:cNvGrpSpPr/>
            <p:nvPr/>
          </p:nvGrpSpPr>
          <p:grpSpPr>
            <a:xfrm rot="201864">
              <a:off x="6392651" y="4424191"/>
              <a:ext cx="453093" cy="418246"/>
              <a:chOff x="6002813" y="4508500"/>
              <a:chExt cx="1392157" cy="1115297"/>
            </a:xfrm>
          </p:grpSpPr>
          <p:sp>
            <p:nvSpPr>
              <p:cNvPr id="908" name="Google Shape;908;p6"/>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6"/>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6"/>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6"/>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6"/>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6"/>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6"/>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6"/>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6"/>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6"/>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6"/>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19" name="Google Shape;919;p6"/>
            <p:cNvGrpSpPr/>
            <p:nvPr/>
          </p:nvGrpSpPr>
          <p:grpSpPr>
            <a:xfrm>
              <a:off x="8340593" y="3461046"/>
              <a:ext cx="704319" cy="764300"/>
              <a:chOff x="4073525" y="3619500"/>
              <a:chExt cx="1215390" cy="1318895"/>
            </a:xfrm>
          </p:grpSpPr>
          <p:sp>
            <p:nvSpPr>
              <p:cNvPr id="920" name="Google Shape;920;p6"/>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21" name="Google Shape;921;p6"/>
              <p:cNvGrpSpPr/>
              <p:nvPr/>
            </p:nvGrpSpPr>
            <p:grpSpPr>
              <a:xfrm>
                <a:off x="4073525" y="3619500"/>
                <a:ext cx="1158239" cy="763270"/>
                <a:chOff x="4073525" y="3619500"/>
                <a:chExt cx="1158239" cy="763270"/>
              </a:xfrm>
            </p:grpSpPr>
            <p:sp>
              <p:nvSpPr>
                <p:cNvPr id="922" name="Google Shape;922;p6"/>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6"/>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6"/>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5" name="Google Shape;925;p6"/>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6"/>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7" name="Google Shape;927;p6"/>
            <p:cNvGrpSpPr/>
            <p:nvPr/>
          </p:nvGrpSpPr>
          <p:grpSpPr>
            <a:xfrm>
              <a:off x="7790788" y="0"/>
              <a:ext cx="1353687" cy="897785"/>
              <a:chOff x="10387718" y="0"/>
              <a:chExt cx="1804916" cy="1197047"/>
            </a:xfrm>
          </p:grpSpPr>
          <p:sp>
            <p:nvSpPr>
              <p:cNvPr id="928" name="Google Shape;928;p6"/>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6"/>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0" name="Google Shape;930;p6"/>
            <p:cNvGrpSpPr/>
            <p:nvPr/>
          </p:nvGrpSpPr>
          <p:grpSpPr>
            <a:xfrm flipH="1">
              <a:off x="8659870" y="490092"/>
              <a:ext cx="320992" cy="323373"/>
              <a:chOff x="3070860" y="2168525"/>
              <a:chExt cx="427989" cy="431164"/>
            </a:xfrm>
          </p:grpSpPr>
          <p:sp>
            <p:nvSpPr>
              <p:cNvPr id="931" name="Google Shape;931;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32" name="Google Shape;932;p6"/>
              <p:cNvGrpSpPr/>
              <p:nvPr/>
            </p:nvGrpSpPr>
            <p:grpSpPr>
              <a:xfrm>
                <a:off x="3070860" y="2168525"/>
                <a:ext cx="427989" cy="194310"/>
                <a:chOff x="3070860" y="2168525"/>
                <a:chExt cx="427989" cy="194310"/>
              </a:xfrm>
            </p:grpSpPr>
            <p:sp>
              <p:nvSpPr>
                <p:cNvPr id="933" name="Google Shape;933;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35" name="Google Shape;935;p6"/>
            <p:cNvGrpSpPr/>
            <p:nvPr/>
          </p:nvGrpSpPr>
          <p:grpSpPr>
            <a:xfrm>
              <a:off x="5104771" y="0"/>
              <a:ext cx="2353718" cy="829055"/>
              <a:chOff x="6806362" y="0"/>
              <a:chExt cx="3138290" cy="1105407"/>
            </a:xfrm>
          </p:grpSpPr>
          <p:sp>
            <p:nvSpPr>
              <p:cNvPr id="936" name="Google Shape;936;p6"/>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37" name="Google Shape;937;p6"/>
              <p:cNvGrpSpPr/>
              <p:nvPr/>
            </p:nvGrpSpPr>
            <p:grpSpPr>
              <a:xfrm>
                <a:off x="6806362" y="0"/>
                <a:ext cx="3090747" cy="1105407"/>
                <a:chOff x="6806362" y="0"/>
                <a:chExt cx="3090747" cy="1105407"/>
              </a:xfrm>
            </p:grpSpPr>
            <p:sp>
              <p:nvSpPr>
                <p:cNvPr id="938" name="Google Shape;938;p6"/>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6"/>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6"/>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6"/>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42" name="Google Shape;942;p6"/>
            <p:cNvGrpSpPr/>
            <p:nvPr/>
          </p:nvGrpSpPr>
          <p:grpSpPr>
            <a:xfrm>
              <a:off x="5115682" y="44674"/>
              <a:ext cx="320992" cy="323373"/>
              <a:chOff x="3070860" y="2168525"/>
              <a:chExt cx="427989" cy="431164"/>
            </a:xfrm>
          </p:grpSpPr>
          <p:sp>
            <p:nvSpPr>
              <p:cNvPr id="943" name="Google Shape;943;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44" name="Google Shape;944;p6"/>
              <p:cNvGrpSpPr/>
              <p:nvPr/>
            </p:nvGrpSpPr>
            <p:grpSpPr>
              <a:xfrm>
                <a:off x="3070860" y="2168525"/>
                <a:ext cx="427989" cy="194310"/>
                <a:chOff x="3070860" y="2168525"/>
                <a:chExt cx="427989" cy="194310"/>
              </a:xfrm>
            </p:grpSpPr>
            <p:sp>
              <p:nvSpPr>
                <p:cNvPr id="945" name="Google Shape;945;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47" name="Google Shape;947;p6"/>
            <p:cNvGrpSpPr/>
            <p:nvPr/>
          </p:nvGrpSpPr>
          <p:grpSpPr>
            <a:xfrm>
              <a:off x="1461377" y="0"/>
              <a:ext cx="2590736" cy="706912"/>
              <a:chOff x="1948503" y="0"/>
              <a:chExt cx="3454315" cy="942549"/>
            </a:xfrm>
          </p:grpSpPr>
          <p:sp>
            <p:nvSpPr>
              <p:cNvPr id="948" name="Google Shape;948;p6"/>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49" name="Google Shape;949;p6"/>
              <p:cNvGrpSpPr/>
              <p:nvPr/>
            </p:nvGrpSpPr>
            <p:grpSpPr>
              <a:xfrm>
                <a:off x="1948503" y="0"/>
                <a:ext cx="3339776" cy="942542"/>
                <a:chOff x="1948503" y="0"/>
                <a:chExt cx="3339776" cy="942542"/>
              </a:xfrm>
            </p:grpSpPr>
            <p:sp>
              <p:nvSpPr>
                <p:cNvPr id="950" name="Google Shape;950;p6"/>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6"/>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6"/>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53" name="Google Shape;953;p6"/>
            <p:cNvGrpSpPr/>
            <p:nvPr/>
          </p:nvGrpSpPr>
          <p:grpSpPr>
            <a:xfrm flipH="1" rot="-1402749">
              <a:off x="2091013" y="238299"/>
              <a:ext cx="320980" cy="323362"/>
              <a:chOff x="3070860" y="2168525"/>
              <a:chExt cx="427989" cy="431164"/>
            </a:xfrm>
          </p:grpSpPr>
          <p:sp>
            <p:nvSpPr>
              <p:cNvPr id="954" name="Google Shape;954;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5" name="Google Shape;955;p6"/>
              <p:cNvGrpSpPr/>
              <p:nvPr/>
            </p:nvGrpSpPr>
            <p:grpSpPr>
              <a:xfrm>
                <a:off x="3070860" y="2168525"/>
                <a:ext cx="427989" cy="194310"/>
                <a:chOff x="3070860" y="2168525"/>
                <a:chExt cx="427989" cy="194310"/>
              </a:xfrm>
            </p:grpSpPr>
            <p:sp>
              <p:nvSpPr>
                <p:cNvPr id="956" name="Google Shape;956;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58" name="Google Shape;958;p6"/>
            <p:cNvGrpSpPr/>
            <p:nvPr/>
          </p:nvGrpSpPr>
          <p:grpSpPr>
            <a:xfrm>
              <a:off x="2028631" y="0"/>
              <a:ext cx="1603931" cy="425438"/>
              <a:chOff x="2704841" y="0"/>
              <a:chExt cx="2138574" cy="567251"/>
            </a:xfrm>
          </p:grpSpPr>
          <p:sp>
            <p:nvSpPr>
              <p:cNvPr id="959" name="Google Shape;959;p6"/>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0" name="Google Shape;960;p6"/>
              <p:cNvGrpSpPr/>
              <p:nvPr/>
            </p:nvGrpSpPr>
            <p:grpSpPr>
              <a:xfrm>
                <a:off x="2704841" y="0"/>
                <a:ext cx="2053213" cy="567251"/>
                <a:chOff x="2704841" y="0"/>
                <a:chExt cx="2053213" cy="567251"/>
              </a:xfrm>
            </p:grpSpPr>
            <p:sp>
              <p:nvSpPr>
                <p:cNvPr id="961" name="Google Shape;961;p6"/>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6"/>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6"/>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64" name="Google Shape;964;p6"/>
            <p:cNvGrpSpPr/>
            <p:nvPr/>
          </p:nvGrpSpPr>
          <p:grpSpPr>
            <a:xfrm rot="749224">
              <a:off x="2918652" y="27867"/>
              <a:ext cx="235749" cy="237456"/>
              <a:chOff x="3070860" y="2168525"/>
              <a:chExt cx="427989" cy="431164"/>
            </a:xfrm>
          </p:grpSpPr>
          <p:sp>
            <p:nvSpPr>
              <p:cNvPr id="965" name="Google Shape;965;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6" name="Google Shape;966;p6"/>
              <p:cNvGrpSpPr/>
              <p:nvPr/>
            </p:nvGrpSpPr>
            <p:grpSpPr>
              <a:xfrm>
                <a:off x="3070860" y="2168525"/>
                <a:ext cx="427989" cy="194310"/>
                <a:chOff x="3070860" y="2168525"/>
                <a:chExt cx="427989" cy="194310"/>
              </a:xfrm>
            </p:grpSpPr>
            <p:sp>
              <p:nvSpPr>
                <p:cNvPr id="967" name="Google Shape;967;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69" name="Google Shape;969;p6"/>
            <p:cNvGrpSpPr/>
            <p:nvPr/>
          </p:nvGrpSpPr>
          <p:grpSpPr>
            <a:xfrm>
              <a:off x="0" y="0"/>
              <a:ext cx="1398406" cy="707332"/>
              <a:chOff x="0" y="0"/>
              <a:chExt cx="1864541" cy="943109"/>
            </a:xfrm>
          </p:grpSpPr>
          <p:sp>
            <p:nvSpPr>
              <p:cNvPr id="970" name="Google Shape;970;p6"/>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71" name="Google Shape;971;p6"/>
              <p:cNvGrpSpPr/>
              <p:nvPr/>
            </p:nvGrpSpPr>
            <p:grpSpPr>
              <a:xfrm>
                <a:off x="0" y="325754"/>
                <a:ext cx="1764664" cy="617293"/>
                <a:chOff x="0" y="325754"/>
                <a:chExt cx="1764664" cy="617293"/>
              </a:xfrm>
            </p:grpSpPr>
            <p:sp>
              <p:nvSpPr>
                <p:cNvPr id="972" name="Google Shape;972;p6"/>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6"/>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6"/>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75" name="Google Shape;975;p6"/>
            <p:cNvGrpSpPr/>
            <p:nvPr/>
          </p:nvGrpSpPr>
          <p:grpSpPr>
            <a:xfrm>
              <a:off x="0" y="0"/>
              <a:ext cx="1080863" cy="370164"/>
              <a:chOff x="0" y="0"/>
              <a:chExt cx="1441151" cy="493552"/>
            </a:xfrm>
          </p:grpSpPr>
          <p:sp>
            <p:nvSpPr>
              <p:cNvPr id="976" name="Google Shape;976;p6"/>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77" name="Google Shape;977;p6"/>
              <p:cNvGrpSpPr/>
              <p:nvPr/>
            </p:nvGrpSpPr>
            <p:grpSpPr>
              <a:xfrm>
                <a:off x="0" y="233679"/>
                <a:ext cx="1356359" cy="259873"/>
                <a:chOff x="0" y="233679"/>
                <a:chExt cx="1356359" cy="259873"/>
              </a:xfrm>
            </p:grpSpPr>
            <p:sp>
              <p:nvSpPr>
                <p:cNvPr id="978" name="Google Shape;978;p6"/>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6"/>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6"/>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81" name="Google Shape;981;p6"/>
            <p:cNvGrpSpPr/>
            <p:nvPr/>
          </p:nvGrpSpPr>
          <p:grpSpPr>
            <a:xfrm>
              <a:off x="3000375" y="0"/>
              <a:ext cx="2206817" cy="591128"/>
              <a:chOff x="4000500" y="0"/>
              <a:chExt cx="2942423" cy="788170"/>
            </a:xfrm>
          </p:grpSpPr>
          <p:sp>
            <p:nvSpPr>
              <p:cNvPr id="982" name="Google Shape;982;p6"/>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83" name="Google Shape;983;p6"/>
              <p:cNvGrpSpPr/>
              <p:nvPr/>
            </p:nvGrpSpPr>
            <p:grpSpPr>
              <a:xfrm>
                <a:off x="4000500" y="0"/>
                <a:ext cx="2850514" cy="788020"/>
                <a:chOff x="4000500" y="0"/>
                <a:chExt cx="2850514" cy="788020"/>
              </a:xfrm>
            </p:grpSpPr>
            <p:sp>
              <p:nvSpPr>
                <p:cNvPr id="984" name="Google Shape;984;p6"/>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6"/>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6"/>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87" name="Google Shape;987;p6"/>
            <p:cNvGrpSpPr/>
            <p:nvPr/>
          </p:nvGrpSpPr>
          <p:grpSpPr>
            <a:xfrm>
              <a:off x="1003739" y="0"/>
              <a:ext cx="1187807" cy="340460"/>
              <a:chOff x="1338319" y="0"/>
              <a:chExt cx="1583743" cy="453946"/>
            </a:xfrm>
          </p:grpSpPr>
          <p:sp>
            <p:nvSpPr>
              <p:cNvPr id="988" name="Google Shape;988;p6"/>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89" name="Google Shape;989;p6"/>
              <p:cNvGrpSpPr/>
              <p:nvPr/>
            </p:nvGrpSpPr>
            <p:grpSpPr>
              <a:xfrm>
                <a:off x="1338319" y="0"/>
                <a:ext cx="1512195" cy="453922"/>
                <a:chOff x="1338319" y="0"/>
                <a:chExt cx="1512195" cy="453922"/>
              </a:xfrm>
            </p:grpSpPr>
            <p:sp>
              <p:nvSpPr>
                <p:cNvPr id="990" name="Google Shape;990;p6"/>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6"/>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92" name="Google Shape;992;p6"/>
            <p:cNvGrpSpPr/>
            <p:nvPr/>
          </p:nvGrpSpPr>
          <p:grpSpPr>
            <a:xfrm>
              <a:off x="6199377" y="0"/>
              <a:ext cx="1054790" cy="292894"/>
              <a:chOff x="8265836" y="0"/>
              <a:chExt cx="1406387" cy="390525"/>
            </a:xfrm>
          </p:grpSpPr>
          <p:sp>
            <p:nvSpPr>
              <p:cNvPr id="993" name="Google Shape;993;p6"/>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94" name="Google Shape;994;p6"/>
              <p:cNvGrpSpPr/>
              <p:nvPr/>
            </p:nvGrpSpPr>
            <p:grpSpPr>
              <a:xfrm>
                <a:off x="8266471" y="0"/>
                <a:ext cx="1344888" cy="390344"/>
                <a:chOff x="8266471" y="0"/>
                <a:chExt cx="1344888" cy="390344"/>
              </a:xfrm>
            </p:grpSpPr>
            <p:sp>
              <p:nvSpPr>
                <p:cNvPr id="995" name="Google Shape;995;p6"/>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6"/>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97" name="Google Shape;997;p6"/>
            <p:cNvGrpSpPr/>
            <p:nvPr/>
          </p:nvGrpSpPr>
          <p:grpSpPr>
            <a:xfrm>
              <a:off x="7176294" y="0"/>
              <a:ext cx="1967705" cy="558164"/>
              <a:chOff x="9568392" y="0"/>
              <a:chExt cx="2623607" cy="744219"/>
            </a:xfrm>
          </p:grpSpPr>
          <p:sp>
            <p:nvSpPr>
              <p:cNvPr id="998" name="Google Shape;998;p6"/>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99" name="Google Shape;999;p6"/>
              <p:cNvGrpSpPr/>
              <p:nvPr/>
            </p:nvGrpSpPr>
            <p:grpSpPr>
              <a:xfrm>
                <a:off x="9568392" y="0"/>
                <a:ext cx="2623607" cy="744219"/>
                <a:chOff x="9568392" y="0"/>
                <a:chExt cx="2623607" cy="744219"/>
              </a:xfrm>
            </p:grpSpPr>
            <p:sp>
              <p:nvSpPr>
                <p:cNvPr id="1000" name="Google Shape;1000;p6"/>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6"/>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6"/>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03" name="Google Shape;1003;p6"/>
            <p:cNvGrpSpPr/>
            <p:nvPr/>
          </p:nvGrpSpPr>
          <p:grpSpPr>
            <a:xfrm>
              <a:off x="6543974" y="4164364"/>
              <a:ext cx="2601268" cy="979369"/>
              <a:chOff x="7703184" y="5167339"/>
              <a:chExt cx="4488815" cy="1690025"/>
            </a:xfrm>
          </p:grpSpPr>
          <p:sp>
            <p:nvSpPr>
              <p:cNvPr id="1004" name="Google Shape;1004;p6"/>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6"/>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6" name="Google Shape;1006;p6"/>
            <p:cNvGrpSpPr/>
            <p:nvPr/>
          </p:nvGrpSpPr>
          <p:grpSpPr>
            <a:xfrm>
              <a:off x="0" y="3803723"/>
              <a:ext cx="4142170" cy="1340007"/>
              <a:chOff x="0" y="4510404"/>
              <a:chExt cx="7256780" cy="2347595"/>
            </a:xfrm>
          </p:grpSpPr>
          <p:sp>
            <p:nvSpPr>
              <p:cNvPr id="1007" name="Google Shape;1007;p6"/>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08" name="Google Shape;1008;p6"/>
              <p:cNvGrpSpPr/>
              <p:nvPr/>
            </p:nvGrpSpPr>
            <p:grpSpPr>
              <a:xfrm>
                <a:off x="0" y="4510404"/>
                <a:ext cx="7018018" cy="1983105"/>
                <a:chOff x="0" y="4510404"/>
                <a:chExt cx="7018018" cy="1983105"/>
              </a:xfrm>
            </p:grpSpPr>
            <p:sp>
              <p:nvSpPr>
                <p:cNvPr id="1009" name="Google Shape;1009;p6"/>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6"/>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6"/>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12" name="Google Shape;1012;p6"/>
            <p:cNvGrpSpPr/>
            <p:nvPr/>
          </p:nvGrpSpPr>
          <p:grpSpPr>
            <a:xfrm>
              <a:off x="0" y="4413160"/>
              <a:ext cx="2542280" cy="730570"/>
              <a:chOff x="0" y="5578093"/>
              <a:chExt cx="4453890" cy="1279906"/>
            </a:xfrm>
          </p:grpSpPr>
          <p:sp>
            <p:nvSpPr>
              <p:cNvPr id="1013" name="Google Shape;1013;p6"/>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14" name="Google Shape;1014;p6"/>
              <p:cNvGrpSpPr/>
              <p:nvPr/>
            </p:nvGrpSpPr>
            <p:grpSpPr>
              <a:xfrm>
                <a:off x="0" y="5578093"/>
                <a:ext cx="4355464" cy="1142746"/>
                <a:chOff x="0" y="5578093"/>
                <a:chExt cx="4355464" cy="1142746"/>
              </a:xfrm>
            </p:grpSpPr>
            <p:sp>
              <p:nvSpPr>
                <p:cNvPr id="1015" name="Google Shape;1015;p6"/>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6"/>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17" name="Google Shape;1017;p6"/>
            <p:cNvGrpSpPr/>
            <p:nvPr/>
          </p:nvGrpSpPr>
          <p:grpSpPr>
            <a:xfrm rot="-244836">
              <a:off x="876470" y="4450958"/>
              <a:ext cx="678866" cy="574828"/>
              <a:chOff x="6002813" y="4508500"/>
              <a:chExt cx="1392157" cy="1115297"/>
            </a:xfrm>
          </p:grpSpPr>
          <p:sp>
            <p:nvSpPr>
              <p:cNvPr id="1018" name="Google Shape;1018;p6"/>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6"/>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6"/>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6"/>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6"/>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6"/>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6"/>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6"/>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6"/>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6"/>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6"/>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9" name="Google Shape;1029;p6"/>
            <p:cNvGrpSpPr/>
            <p:nvPr/>
          </p:nvGrpSpPr>
          <p:grpSpPr>
            <a:xfrm rot="184128">
              <a:off x="7638732" y="4215047"/>
              <a:ext cx="613708" cy="519517"/>
              <a:chOff x="6002813" y="4508500"/>
              <a:chExt cx="1392157" cy="1115297"/>
            </a:xfrm>
          </p:grpSpPr>
          <p:sp>
            <p:nvSpPr>
              <p:cNvPr id="1030" name="Google Shape;1030;p6"/>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6"/>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6"/>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6"/>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6"/>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6"/>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6"/>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6"/>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6"/>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6"/>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6"/>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1" name="Google Shape;1041;p6"/>
            <p:cNvGrpSpPr/>
            <p:nvPr/>
          </p:nvGrpSpPr>
          <p:grpSpPr>
            <a:xfrm>
              <a:off x="5237636" y="4405193"/>
              <a:ext cx="3907974" cy="738908"/>
              <a:chOff x="5448934" y="5582920"/>
              <a:chExt cx="6743700" cy="1275079"/>
            </a:xfrm>
          </p:grpSpPr>
          <p:sp>
            <p:nvSpPr>
              <p:cNvPr id="1042" name="Google Shape;1042;p6"/>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6"/>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4" name="Google Shape;1044;p6"/>
            <p:cNvGrpSpPr/>
            <p:nvPr/>
          </p:nvGrpSpPr>
          <p:grpSpPr>
            <a:xfrm>
              <a:off x="0" y="4827894"/>
              <a:ext cx="3907659" cy="315836"/>
              <a:chOff x="0" y="6304677"/>
              <a:chExt cx="6845934" cy="553322"/>
            </a:xfrm>
          </p:grpSpPr>
          <p:sp>
            <p:nvSpPr>
              <p:cNvPr id="1045" name="Google Shape;1045;p6"/>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6" name="Google Shape;1046;p6"/>
              <p:cNvGrpSpPr/>
              <p:nvPr/>
            </p:nvGrpSpPr>
            <p:grpSpPr>
              <a:xfrm>
                <a:off x="0" y="6304677"/>
                <a:ext cx="6835140" cy="542527"/>
                <a:chOff x="0" y="6304677"/>
                <a:chExt cx="6835140" cy="542527"/>
              </a:xfrm>
            </p:grpSpPr>
            <p:sp>
              <p:nvSpPr>
                <p:cNvPr id="1047" name="Google Shape;1047;p6"/>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6"/>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49" name="Google Shape;1049;p6"/>
            <p:cNvGrpSpPr/>
            <p:nvPr/>
          </p:nvGrpSpPr>
          <p:grpSpPr>
            <a:xfrm>
              <a:off x="7625843" y="4637022"/>
              <a:ext cx="1519400" cy="507079"/>
              <a:chOff x="9570084" y="5982970"/>
              <a:chExt cx="2621915" cy="875029"/>
            </a:xfrm>
          </p:grpSpPr>
          <p:sp>
            <p:nvSpPr>
              <p:cNvPr id="1050" name="Google Shape;1050;p6"/>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6"/>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2" name="Google Shape;1052;p6"/>
            <p:cNvGrpSpPr/>
            <p:nvPr/>
          </p:nvGrpSpPr>
          <p:grpSpPr>
            <a:xfrm>
              <a:off x="412774" y="425444"/>
              <a:ext cx="320992" cy="323373"/>
              <a:chOff x="3070860" y="2168525"/>
              <a:chExt cx="427989" cy="431164"/>
            </a:xfrm>
          </p:grpSpPr>
          <p:sp>
            <p:nvSpPr>
              <p:cNvPr id="1053" name="Google Shape;1053;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4" name="Google Shape;1054;p6"/>
              <p:cNvGrpSpPr/>
              <p:nvPr/>
            </p:nvGrpSpPr>
            <p:grpSpPr>
              <a:xfrm>
                <a:off x="3070860" y="2168525"/>
                <a:ext cx="427989" cy="194310"/>
                <a:chOff x="3070860" y="2168525"/>
                <a:chExt cx="427989" cy="194310"/>
              </a:xfrm>
            </p:grpSpPr>
            <p:sp>
              <p:nvSpPr>
                <p:cNvPr id="1055" name="Google Shape;1055;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57" name="Google Shape;1057;p6"/>
            <p:cNvGrpSpPr/>
            <p:nvPr/>
          </p:nvGrpSpPr>
          <p:grpSpPr>
            <a:xfrm>
              <a:off x="355760" y="1090727"/>
              <a:ext cx="1406539" cy="530502"/>
              <a:chOff x="8135619" y="1859546"/>
              <a:chExt cx="2475865" cy="933818"/>
            </a:xfrm>
          </p:grpSpPr>
          <p:sp>
            <p:nvSpPr>
              <p:cNvPr id="1058" name="Google Shape;1058;p6"/>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6"/>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60" name="Google Shape;1060;p6"/>
              <p:cNvGrpSpPr/>
              <p:nvPr/>
            </p:nvGrpSpPr>
            <p:grpSpPr>
              <a:xfrm>
                <a:off x="8135619" y="1859778"/>
                <a:ext cx="2475230" cy="800871"/>
                <a:chOff x="8135619" y="1859778"/>
                <a:chExt cx="2475230" cy="800871"/>
              </a:xfrm>
            </p:grpSpPr>
            <p:sp>
              <p:nvSpPr>
                <p:cNvPr id="1061" name="Google Shape;1061;p6"/>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6"/>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6"/>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6"/>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5" name="Google Shape;1065;p6"/>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6"/>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7" name="Google Shape;1067;p6"/>
            <p:cNvGrpSpPr/>
            <p:nvPr/>
          </p:nvGrpSpPr>
          <p:grpSpPr>
            <a:xfrm>
              <a:off x="8001504" y="1648996"/>
              <a:ext cx="718660" cy="337184"/>
              <a:chOff x="9069705" y="3528695"/>
              <a:chExt cx="958214" cy="449579"/>
            </a:xfrm>
          </p:grpSpPr>
          <p:sp>
            <p:nvSpPr>
              <p:cNvPr id="1068" name="Google Shape;1068;p6"/>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6"/>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70" name="Google Shape;1070;p6"/>
              <p:cNvGrpSpPr/>
              <p:nvPr/>
            </p:nvGrpSpPr>
            <p:grpSpPr>
              <a:xfrm>
                <a:off x="9070340" y="3529321"/>
                <a:ext cx="951229" cy="272423"/>
                <a:chOff x="9070340" y="3529321"/>
                <a:chExt cx="951229" cy="272423"/>
              </a:xfrm>
            </p:grpSpPr>
            <p:sp>
              <p:nvSpPr>
                <p:cNvPr id="1071" name="Google Shape;1071;p6"/>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6"/>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6"/>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6"/>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6"/>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76" name="Google Shape;1076;p6"/>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6"/>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78" name="Google Shape;1078;p6"/>
            <p:cNvGrpSpPr/>
            <p:nvPr/>
          </p:nvGrpSpPr>
          <p:grpSpPr>
            <a:xfrm>
              <a:off x="6784178" y="907531"/>
              <a:ext cx="1464469" cy="553878"/>
              <a:chOff x="6472554" y="3044825"/>
              <a:chExt cx="1952626" cy="738504"/>
            </a:xfrm>
          </p:grpSpPr>
          <p:sp>
            <p:nvSpPr>
              <p:cNvPr id="1079" name="Google Shape;1079;p6"/>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6"/>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81" name="Google Shape;1081;p6"/>
              <p:cNvGrpSpPr/>
              <p:nvPr/>
            </p:nvGrpSpPr>
            <p:grpSpPr>
              <a:xfrm>
                <a:off x="6472554" y="3044825"/>
                <a:ext cx="1802130" cy="419100"/>
                <a:chOff x="6472554" y="3044825"/>
                <a:chExt cx="1802130" cy="419100"/>
              </a:xfrm>
            </p:grpSpPr>
            <p:sp>
              <p:nvSpPr>
                <p:cNvPr id="1082" name="Google Shape;1082;p6"/>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6"/>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6"/>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85" name="Google Shape;1085;p6"/>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6"/>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7" name="Google Shape;1087;p6"/>
            <p:cNvGrpSpPr/>
            <p:nvPr/>
          </p:nvGrpSpPr>
          <p:grpSpPr>
            <a:xfrm>
              <a:off x="81246" y="3227363"/>
              <a:ext cx="545795" cy="898350"/>
              <a:chOff x="1665604" y="3103981"/>
              <a:chExt cx="1059180" cy="1743353"/>
            </a:xfrm>
          </p:grpSpPr>
          <p:sp>
            <p:nvSpPr>
              <p:cNvPr id="1088" name="Google Shape;1088;p6"/>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89" name="Google Shape;1089;p6"/>
              <p:cNvGrpSpPr/>
              <p:nvPr/>
            </p:nvGrpSpPr>
            <p:grpSpPr>
              <a:xfrm>
                <a:off x="1665604" y="3104036"/>
                <a:ext cx="690245" cy="1604964"/>
                <a:chOff x="1665604" y="3104036"/>
                <a:chExt cx="690245" cy="1604964"/>
              </a:xfrm>
            </p:grpSpPr>
            <p:sp>
              <p:nvSpPr>
                <p:cNvPr id="1090" name="Google Shape;1090;p6"/>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6"/>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92" name="Google Shape;1092;p6"/>
            <p:cNvGrpSpPr/>
            <p:nvPr/>
          </p:nvGrpSpPr>
          <p:grpSpPr>
            <a:xfrm>
              <a:off x="7254164" y="511384"/>
              <a:ext cx="235736" cy="237442"/>
              <a:chOff x="3070860" y="2168525"/>
              <a:chExt cx="427989" cy="431164"/>
            </a:xfrm>
          </p:grpSpPr>
          <p:sp>
            <p:nvSpPr>
              <p:cNvPr id="1093" name="Google Shape;1093;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94" name="Google Shape;1094;p6"/>
              <p:cNvGrpSpPr/>
              <p:nvPr/>
            </p:nvGrpSpPr>
            <p:grpSpPr>
              <a:xfrm>
                <a:off x="3070860" y="2168525"/>
                <a:ext cx="427989" cy="194310"/>
                <a:chOff x="3070860" y="2168525"/>
                <a:chExt cx="427989" cy="194310"/>
              </a:xfrm>
            </p:grpSpPr>
            <p:sp>
              <p:nvSpPr>
                <p:cNvPr id="1095" name="Google Shape;1095;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97" name="Google Shape;1097;p6"/>
            <p:cNvGrpSpPr/>
            <p:nvPr/>
          </p:nvGrpSpPr>
          <p:grpSpPr>
            <a:xfrm flipH="1" rot="-654239">
              <a:off x="6436929" y="160361"/>
              <a:ext cx="235756" cy="237454"/>
              <a:chOff x="3070860" y="2168525"/>
              <a:chExt cx="427989" cy="431164"/>
            </a:xfrm>
          </p:grpSpPr>
          <p:sp>
            <p:nvSpPr>
              <p:cNvPr id="1098" name="Google Shape;1098;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99" name="Google Shape;1099;p6"/>
              <p:cNvGrpSpPr/>
              <p:nvPr/>
            </p:nvGrpSpPr>
            <p:grpSpPr>
              <a:xfrm>
                <a:off x="3070860" y="2168525"/>
                <a:ext cx="427989" cy="194310"/>
                <a:chOff x="3070860" y="2168525"/>
                <a:chExt cx="427989" cy="194310"/>
              </a:xfrm>
            </p:grpSpPr>
            <p:sp>
              <p:nvSpPr>
                <p:cNvPr id="1100" name="Google Shape;1100;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02" name="Google Shape;1102;p6"/>
            <p:cNvGrpSpPr/>
            <p:nvPr/>
          </p:nvGrpSpPr>
          <p:grpSpPr>
            <a:xfrm flipH="1">
              <a:off x="3936547" y="468423"/>
              <a:ext cx="235736" cy="237442"/>
              <a:chOff x="3070860" y="2168525"/>
              <a:chExt cx="427989" cy="431164"/>
            </a:xfrm>
          </p:grpSpPr>
          <p:sp>
            <p:nvSpPr>
              <p:cNvPr id="1103" name="Google Shape;1103;p6"/>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04" name="Google Shape;1104;p6"/>
              <p:cNvGrpSpPr/>
              <p:nvPr/>
            </p:nvGrpSpPr>
            <p:grpSpPr>
              <a:xfrm>
                <a:off x="3070860" y="2168525"/>
                <a:ext cx="427989" cy="194310"/>
                <a:chOff x="3070860" y="2168525"/>
                <a:chExt cx="427989" cy="194310"/>
              </a:xfrm>
            </p:grpSpPr>
            <p:sp>
              <p:nvSpPr>
                <p:cNvPr id="1105" name="Google Shape;1105;p6"/>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6"/>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07" name="Google Shape;1107;p6"/>
            <p:cNvSpPr/>
            <p:nvPr/>
          </p:nvSpPr>
          <p:spPr>
            <a:xfrm>
              <a:off x="19" y="4159029"/>
              <a:ext cx="3000" cy="6600"/>
            </a:xfrm>
            <a:custGeom>
              <a:rect b="b" l="l" r="r" t="t"/>
              <a:pathLst>
                <a:path extrusionOk="0" h="120000" w="120000">
                  <a:moveTo>
                    <a:pt x="120000" y="60000"/>
                  </a:moveTo>
                  <a:lnTo>
                    <a:pt x="0" y="0"/>
                  </a:lnTo>
                  <a:lnTo>
                    <a:pt x="0" y="120000"/>
                  </a:lnTo>
                  <a:lnTo>
                    <a:pt x="120000" y="120000"/>
                  </a:lnTo>
                  <a:lnTo>
                    <a:pt x="120000" y="6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08" name="Google Shape;1108;p6"/>
          <p:cNvSpPr txBox="1"/>
          <p:nvPr>
            <p:ph type="title"/>
          </p:nvPr>
        </p:nvSpPr>
        <p:spPr>
          <a:xfrm>
            <a:off x="1469850" y="919225"/>
            <a:ext cx="6200700" cy="319200"/>
          </a:xfrm>
          <a:prstGeom prst="rect">
            <a:avLst/>
          </a:prstGeom>
        </p:spPr>
        <p:txBody>
          <a:bodyPr anchorCtr="0" anchor="ctr"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9" name="Google Shape;1109;p6"/>
          <p:cNvSpPr txBox="1"/>
          <p:nvPr>
            <p:ph idx="1" type="body"/>
          </p:nvPr>
        </p:nvSpPr>
        <p:spPr>
          <a:xfrm>
            <a:off x="1471650" y="1428750"/>
            <a:ext cx="3009600" cy="26766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110" name="Google Shape;1110;p6"/>
          <p:cNvSpPr txBox="1"/>
          <p:nvPr>
            <p:ph idx="2" type="body"/>
          </p:nvPr>
        </p:nvSpPr>
        <p:spPr>
          <a:xfrm>
            <a:off x="4662629" y="1428750"/>
            <a:ext cx="3009600" cy="26766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111" name="Google Shape;1111;p6"/>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112" name="Shape 1112"/>
        <p:cNvGrpSpPr/>
        <p:nvPr/>
      </p:nvGrpSpPr>
      <p:grpSpPr>
        <a:xfrm>
          <a:off x="0" y="0"/>
          <a:ext cx="0" cy="0"/>
          <a:chOff x="0" y="0"/>
          <a:chExt cx="0" cy="0"/>
        </a:xfrm>
      </p:grpSpPr>
      <p:grpSp>
        <p:nvGrpSpPr>
          <p:cNvPr id="1113" name="Google Shape;1113;p7"/>
          <p:cNvGrpSpPr/>
          <p:nvPr/>
        </p:nvGrpSpPr>
        <p:grpSpPr>
          <a:xfrm>
            <a:off x="0" y="0"/>
            <a:ext cx="9145610" cy="5144101"/>
            <a:chOff x="0" y="0"/>
            <a:chExt cx="9145610" cy="5144101"/>
          </a:xfrm>
        </p:grpSpPr>
        <p:grpSp>
          <p:nvGrpSpPr>
            <p:cNvPr id="1114" name="Google Shape;1114;p7"/>
            <p:cNvGrpSpPr/>
            <p:nvPr/>
          </p:nvGrpSpPr>
          <p:grpSpPr>
            <a:xfrm rot="379382">
              <a:off x="1639526" y="4221835"/>
              <a:ext cx="513208" cy="462430"/>
              <a:chOff x="6002813" y="4508500"/>
              <a:chExt cx="1392157" cy="1115297"/>
            </a:xfrm>
          </p:grpSpPr>
          <p:sp>
            <p:nvSpPr>
              <p:cNvPr id="1115" name="Google Shape;1115;p7"/>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7"/>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7"/>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7"/>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7"/>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7"/>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7"/>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7"/>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7"/>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7"/>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7"/>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6" name="Google Shape;1126;p7"/>
            <p:cNvGrpSpPr/>
            <p:nvPr/>
          </p:nvGrpSpPr>
          <p:grpSpPr>
            <a:xfrm rot="201864">
              <a:off x="6392651" y="4424191"/>
              <a:ext cx="453093" cy="418246"/>
              <a:chOff x="6002813" y="4508500"/>
              <a:chExt cx="1392157" cy="1115297"/>
            </a:xfrm>
          </p:grpSpPr>
          <p:sp>
            <p:nvSpPr>
              <p:cNvPr id="1127" name="Google Shape;1127;p7"/>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7"/>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7"/>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7"/>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7"/>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7"/>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7"/>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7"/>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7"/>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7"/>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7"/>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8" name="Google Shape;1138;p7"/>
            <p:cNvGrpSpPr/>
            <p:nvPr/>
          </p:nvGrpSpPr>
          <p:grpSpPr>
            <a:xfrm>
              <a:off x="8340593" y="3461046"/>
              <a:ext cx="704319" cy="764300"/>
              <a:chOff x="4073525" y="3619500"/>
              <a:chExt cx="1215390" cy="1318895"/>
            </a:xfrm>
          </p:grpSpPr>
          <p:sp>
            <p:nvSpPr>
              <p:cNvPr id="1139" name="Google Shape;1139;p7"/>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40" name="Google Shape;1140;p7"/>
              <p:cNvGrpSpPr/>
              <p:nvPr/>
            </p:nvGrpSpPr>
            <p:grpSpPr>
              <a:xfrm>
                <a:off x="4073525" y="3619500"/>
                <a:ext cx="1158239" cy="763270"/>
                <a:chOff x="4073525" y="3619500"/>
                <a:chExt cx="1158239" cy="763270"/>
              </a:xfrm>
            </p:grpSpPr>
            <p:sp>
              <p:nvSpPr>
                <p:cNvPr id="1141" name="Google Shape;1141;p7"/>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7"/>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7"/>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4" name="Google Shape;1144;p7"/>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7"/>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6" name="Google Shape;1146;p7"/>
            <p:cNvGrpSpPr/>
            <p:nvPr/>
          </p:nvGrpSpPr>
          <p:grpSpPr>
            <a:xfrm>
              <a:off x="7790788" y="0"/>
              <a:ext cx="1353687" cy="897785"/>
              <a:chOff x="10387718" y="0"/>
              <a:chExt cx="1804916" cy="1197047"/>
            </a:xfrm>
          </p:grpSpPr>
          <p:sp>
            <p:nvSpPr>
              <p:cNvPr id="1147" name="Google Shape;1147;p7"/>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7"/>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9" name="Google Shape;1149;p7"/>
            <p:cNvGrpSpPr/>
            <p:nvPr/>
          </p:nvGrpSpPr>
          <p:grpSpPr>
            <a:xfrm flipH="1">
              <a:off x="8659870" y="490092"/>
              <a:ext cx="320992" cy="323373"/>
              <a:chOff x="3070860" y="2168525"/>
              <a:chExt cx="427989" cy="431164"/>
            </a:xfrm>
          </p:grpSpPr>
          <p:sp>
            <p:nvSpPr>
              <p:cNvPr id="1150" name="Google Shape;1150;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51" name="Google Shape;1151;p7"/>
              <p:cNvGrpSpPr/>
              <p:nvPr/>
            </p:nvGrpSpPr>
            <p:grpSpPr>
              <a:xfrm>
                <a:off x="3070860" y="2168525"/>
                <a:ext cx="427989" cy="194310"/>
                <a:chOff x="3070860" y="2168525"/>
                <a:chExt cx="427989" cy="194310"/>
              </a:xfrm>
            </p:grpSpPr>
            <p:sp>
              <p:nvSpPr>
                <p:cNvPr id="1152" name="Google Shape;1152;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54" name="Google Shape;1154;p7"/>
            <p:cNvGrpSpPr/>
            <p:nvPr/>
          </p:nvGrpSpPr>
          <p:grpSpPr>
            <a:xfrm>
              <a:off x="5104771" y="0"/>
              <a:ext cx="2353718" cy="829055"/>
              <a:chOff x="6806362" y="0"/>
              <a:chExt cx="3138290" cy="1105407"/>
            </a:xfrm>
          </p:grpSpPr>
          <p:sp>
            <p:nvSpPr>
              <p:cNvPr id="1155" name="Google Shape;1155;p7"/>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56" name="Google Shape;1156;p7"/>
              <p:cNvGrpSpPr/>
              <p:nvPr/>
            </p:nvGrpSpPr>
            <p:grpSpPr>
              <a:xfrm>
                <a:off x="6806362" y="0"/>
                <a:ext cx="3090747" cy="1105407"/>
                <a:chOff x="6806362" y="0"/>
                <a:chExt cx="3090747" cy="1105407"/>
              </a:xfrm>
            </p:grpSpPr>
            <p:sp>
              <p:nvSpPr>
                <p:cNvPr id="1157" name="Google Shape;1157;p7"/>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7"/>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7"/>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7"/>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61" name="Google Shape;1161;p7"/>
            <p:cNvGrpSpPr/>
            <p:nvPr/>
          </p:nvGrpSpPr>
          <p:grpSpPr>
            <a:xfrm>
              <a:off x="5115682" y="44674"/>
              <a:ext cx="320992" cy="323373"/>
              <a:chOff x="3070860" y="2168525"/>
              <a:chExt cx="427989" cy="431164"/>
            </a:xfrm>
          </p:grpSpPr>
          <p:sp>
            <p:nvSpPr>
              <p:cNvPr id="1162" name="Google Shape;1162;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63" name="Google Shape;1163;p7"/>
              <p:cNvGrpSpPr/>
              <p:nvPr/>
            </p:nvGrpSpPr>
            <p:grpSpPr>
              <a:xfrm>
                <a:off x="3070860" y="2168525"/>
                <a:ext cx="427989" cy="194310"/>
                <a:chOff x="3070860" y="2168525"/>
                <a:chExt cx="427989" cy="194310"/>
              </a:xfrm>
            </p:grpSpPr>
            <p:sp>
              <p:nvSpPr>
                <p:cNvPr id="1164" name="Google Shape;1164;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66" name="Google Shape;1166;p7"/>
            <p:cNvGrpSpPr/>
            <p:nvPr/>
          </p:nvGrpSpPr>
          <p:grpSpPr>
            <a:xfrm>
              <a:off x="1461377" y="0"/>
              <a:ext cx="2590736" cy="706912"/>
              <a:chOff x="1948503" y="0"/>
              <a:chExt cx="3454315" cy="942549"/>
            </a:xfrm>
          </p:grpSpPr>
          <p:sp>
            <p:nvSpPr>
              <p:cNvPr id="1167" name="Google Shape;1167;p7"/>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68" name="Google Shape;1168;p7"/>
              <p:cNvGrpSpPr/>
              <p:nvPr/>
            </p:nvGrpSpPr>
            <p:grpSpPr>
              <a:xfrm>
                <a:off x="1948503" y="0"/>
                <a:ext cx="3339776" cy="942542"/>
                <a:chOff x="1948503" y="0"/>
                <a:chExt cx="3339776" cy="942542"/>
              </a:xfrm>
            </p:grpSpPr>
            <p:sp>
              <p:nvSpPr>
                <p:cNvPr id="1169" name="Google Shape;1169;p7"/>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7"/>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7"/>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72" name="Google Shape;1172;p7"/>
            <p:cNvGrpSpPr/>
            <p:nvPr/>
          </p:nvGrpSpPr>
          <p:grpSpPr>
            <a:xfrm flipH="1" rot="-1402749">
              <a:off x="2091013" y="238299"/>
              <a:ext cx="320980" cy="323362"/>
              <a:chOff x="3070860" y="2168525"/>
              <a:chExt cx="427989" cy="431164"/>
            </a:xfrm>
          </p:grpSpPr>
          <p:sp>
            <p:nvSpPr>
              <p:cNvPr id="1173" name="Google Shape;1173;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4" name="Google Shape;1174;p7"/>
              <p:cNvGrpSpPr/>
              <p:nvPr/>
            </p:nvGrpSpPr>
            <p:grpSpPr>
              <a:xfrm>
                <a:off x="3070860" y="2168525"/>
                <a:ext cx="427989" cy="194310"/>
                <a:chOff x="3070860" y="2168525"/>
                <a:chExt cx="427989" cy="194310"/>
              </a:xfrm>
            </p:grpSpPr>
            <p:sp>
              <p:nvSpPr>
                <p:cNvPr id="1175" name="Google Shape;1175;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77" name="Google Shape;1177;p7"/>
            <p:cNvGrpSpPr/>
            <p:nvPr/>
          </p:nvGrpSpPr>
          <p:grpSpPr>
            <a:xfrm>
              <a:off x="2028631" y="0"/>
              <a:ext cx="1603931" cy="425438"/>
              <a:chOff x="2704841" y="0"/>
              <a:chExt cx="2138574" cy="567251"/>
            </a:xfrm>
          </p:grpSpPr>
          <p:sp>
            <p:nvSpPr>
              <p:cNvPr id="1178" name="Google Shape;1178;p7"/>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9" name="Google Shape;1179;p7"/>
              <p:cNvGrpSpPr/>
              <p:nvPr/>
            </p:nvGrpSpPr>
            <p:grpSpPr>
              <a:xfrm>
                <a:off x="2704841" y="0"/>
                <a:ext cx="2053213" cy="567251"/>
                <a:chOff x="2704841" y="0"/>
                <a:chExt cx="2053213" cy="567251"/>
              </a:xfrm>
            </p:grpSpPr>
            <p:sp>
              <p:nvSpPr>
                <p:cNvPr id="1180" name="Google Shape;1180;p7"/>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7"/>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7"/>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83" name="Google Shape;1183;p7"/>
            <p:cNvGrpSpPr/>
            <p:nvPr/>
          </p:nvGrpSpPr>
          <p:grpSpPr>
            <a:xfrm rot="749224">
              <a:off x="2918652" y="27867"/>
              <a:ext cx="235749" cy="237456"/>
              <a:chOff x="3070860" y="2168525"/>
              <a:chExt cx="427989" cy="431164"/>
            </a:xfrm>
          </p:grpSpPr>
          <p:sp>
            <p:nvSpPr>
              <p:cNvPr id="1184" name="Google Shape;1184;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85" name="Google Shape;1185;p7"/>
              <p:cNvGrpSpPr/>
              <p:nvPr/>
            </p:nvGrpSpPr>
            <p:grpSpPr>
              <a:xfrm>
                <a:off x="3070860" y="2168525"/>
                <a:ext cx="427989" cy="194310"/>
                <a:chOff x="3070860" y="2168525"/>
                <a:chExt cx="427989" cy="194310"/>
              </a:xfrm>
            </p:grpSpPr>
            <p:sp>
              <p:nvSpPr>
                <p:cNvPr id="1186" name="Google Shape;1186;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88" name="Google Shape;1188;p7"/>
            <p:cNvGrpSpPr/>
            <p:nvPr/>
          </p:nvGrpSpPr>
          <p:grpSpPr>
            <a:xfrm>
              <a:off x="0" y="0"/>
              <a:ext cx="1398406" cy="707332"/>
              <a:chOff x="0" y="0"/>
              <a:chExt cx="1864541" cy="943109"/>
            </a:xfrm>
          </p:grpSpPr>
          <p:sp>
            <p:nvSpPr>
              <p:cNvPr id="1189" name="Google Shape;1189;p7"/>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90" name="Google Shape;1190;p7"/>
              <p:cNvGrpSpPr/>
              <p:nvPr/>
            </p:nvGrpSpPr>
            <p:grpSpPr>
              <a:xfrm>
                <a:off x="0" y="325754"/>
                <a:ext cx="1764664" cy="617293"/>
                <a:chOff x="0" y="325754"/>
                <a:chExt cx="1764664" cy="617293"/>
              </a:xfrm>
            </p:grpSpPr>
            <p:sp>
              <p:nvSpPr>
                <p:cNvPr id="1191" name="Google Shape;1191;p7"/>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7"/>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7"/>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94" name="Google Shape;1194;p7"/>
            <p:cNvGrpSpPr/>
            <p:nvPr/>
          </p:nvGrpSpPr>
          <p:grpSpPr>
            <a:xfrm>
              <a:off x="0" y="0"/>
              <a:ext cx="1080863" cy="370164"/>
              <a:chOff x="0" y="0"/>
              <a:chExt cx="1441151" cy="493552"/>
            </a:xfrm>
          </p:grpSpPr>
          <p:sp>
            <p:nvSpPr>
              <p:cNvPr id="1195" name="Google Shape;1195;p7"/>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96" name="Google Shape;1196;p7"/>
              <p:cNvGrpSpPr/>
              <p:nvPr/>
            </p:nvGrpSpPr>
            <p:grpSpPr>
              <a:xfrm>
                <a:off x="0" y="233679"/>
                <a:ext cx="1356359" cy="259873"/>
                <a:chOff x="0" y="233679"/>
                <a:chExt cx="1356359" cy="259873"/>
              </a:xfrm>
            </p:grpSpPr>
            <p:sp>
              <p:nvSpPr>
                <p:cNvPr id="1197" name="Google Shape;1197;p7"/>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7"/>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7"/>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00" name="Google Shape;1200;p7"/>
            <p:cNvGrpSpPr/>
            <p:nvPr/>
          </p:nvGrpSpPr>
          <p:grpSpPr>
            <a:xfrm>
              <a:off x="3000375" y="0"/>
              <a:ext cx="2206817" cy="591128"/>
              <a:chOff x="4000500" y="0"/>
              <a:chExt cx="2942423" cy="788170"/>
            </a:xfrm>
          </p:grpSpPr>
          <p:sp>
            <p:nvSpPr>
              <p:cNvPr id="1201" name="Google Shape;1201;p7"/>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02" name="Google Shape;1202;p7"/>
              <p:cNvGrpSpPr/>
              <p:nvPr/>
            </p:nvGrpSpPr>
            <p:grpSpPr>
              <a:xfrm>
                <a:off x="4000500" y="0"/>
                <a:ext cx="2850514" cy="788020"/>
                <a:chOff x="4000500" y="0"/>
                <a:chExt cx="2850514" cy="788020"/>
              </a:xfrm>
            </p:grpSpPr>
            <p:sp>
              <p:nvSpPr>
                <p:cNvPr id="1203" name="Google Shape;1203;p7"/>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7"/>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5" name="Google Shape;1205;p7"/>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06" name="Google Shape;1206;p7"/>
            <p:cNvGrpSpPr/>
            <p:nvPr/>
          </p:nvGrpSpPr>
          <p:grpSpPr>
            <a:xfrm>
              <a:off x="1003739" y="0"/>
              <a:ext cx="1187807" cy="340460"/>
              <a:chOff x="1338319" y="0"/>
              <a:chExt cx="1583743" cy="453946"/>
            </a:xfrm>
          </p:grpSpPr>
          <p:sp>
            <p:nvSpPr>
              <p:cNvPr id="1207" name="Google Shape;1207;p7"/>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08" name="Google Shape;1208;p7"/>
              <p:cNvGrpSpPr/>
              <p:nvPr/>
            </p:nvGrpSpPr>
            <p:grpSpPr>
              <a:xfrm>
                <a:off x="1338319" y="0"/>
                <a:ext cx="1512195" cy="453922"/>
                <a:chOff x="1338319" y="0"/>
                <a:chExt cx="1512195" cy="453922"/>
              </a:xfrm>
            </p:grpSpPr>
            <p:sp>
              <p:nvSpPr>
                <p:cNvPr id="1209" name="Google Shape;1209;p7"/>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7"/>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11" name="Google Shape;1211;p7"/>
            <p:cNvGrpSpPr/>
            <p:nvPr/>
          </p:nvGrpSpPr>
          <p:grpSpPr>
            <a:xfrm>
              <a:off x="6199377" y="0"/>
              <a:ext cx="1054790" cy="292894"/>
              <a:chOff x="8265836" y="0"/>
              <a:chExt cx="1406387" cy="390525"/>
            </a:xfrm>
          </p:grpSpPr>
          <p:sp>
            <p:nvSpPr>
              <p:cNvPr id="1212" name="Google Shape;1212;p7"/>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3" name="Google Shape;1213;p7"/>
              <p:cNvGrpSpPr/>
              <p:nvPr/>
            </p:nvGrpSpPr>
            <p:grpSpPr>
              <a:xfrm>
                <a:off x="8266471" y="0"/>
                <a:ext cx="1344888" cy="390344"/>
                <a:chOff x="8266471" y="0"/>
                <a:chExt cx="1344888" cy="390344"/>
              </a:xfrm>
            </p:grpSpPr>
            <p:sp>
              <p:nvSpPr>
                <p:cNvPr id="1214" name="Google Shape;1214;p7"/>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7"/>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16" name="Google Shape;1216;p7"/>
            <p:cNvGrpSpPr/>
            <p:nvPr/>
          </p:nvGrpSpPr>
          <p:grpSpPr>
            <a:xfrm>
              <a:off x="7176294" y="0"/>
              <a:ext cx="1967705" cy="558164"/>
              <a:chOff x="9568392" y="0"/>
              <a:chExt cx="2623607" cy="744219"/>
            </a:xfrm>
          </p:grpSpPr>
          <p:sp>
            <p:nvSpPr>
              <p:cNvPr id="1217" name="Google Shape;1217;p7"/>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8" name="Google Shape;1218;p7"/>
              <p:cNvGrpSpPr/>
              <p:nvPr/>
            </p:nvGrpSpPr>
            <p:grpSpPr>
              <a:xfrm>
                <a:off x="9568392" y="0"/>
                <a:ext cx="2623607" cy="744219"/>
                <a:chOff x="9568392" y="0"/>
                <a:chExt cx="2623607" cy="744219"/>
              </a:xfrm>
            </p:grpSpPr>
            <p:sp>
              <p:nvSpPr>
                <p:cNvPr id="1219" name="Google Shape;1219;p7"/>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7"/>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7"/>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22" name="Google Shape;1222;p7"/>
            <p:cNvGrpSpPr/>
            <p:nvPr/>
          </p:nvGrpSpPr>
          <p:grpSpPr>
            <a:xfrm>
              <a:off x="6543974" y="4164364"/>
              <a:ext cx="2601268" cy="979369"/>
              <a:chOff x="7703184" y="5167339"/>
              <a:chExt cx="4488815" cy="1690025"/>
            </a:xfrm>
          </p:grpSpPr>
          <p:sp>
            <p:nvSpPr>
              <p:cNvPr id="1223" name="Google Shape;1223;p7"/>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7"/>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25" name="Google Shape;1225;p7"/>
            <p:cNvGrpSpPr/>
            <p:nvPr/>
          </p:nvGrpSpPr>
          <p:grpSpPr>
            <a:xfrm>
              <a:off x="0" y="3803723"/>
              <a:ext cx="4142170" cy="1340007"/>
              <a:chOff x="0" y="4510404"/>
              <a:chExt cx="7256780" cy="2347595"/>
            </a:xfrm>
          </p:grpSpPr>
          <p:sp>
            <p:nvSpPr>
              <p:cNvPr id="1226" name="Google Shape;1226;p7"/>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7" name="Google Shape;1227;p7"/>
              <p:cNvGrpSpPr/>
              <p:nvPr/>
            </p:nvGrpSpPr>
            <p:grpSpPr>
              <a:xfrm>
                <a:off x="0" y="4510404"/>
                <a:ext cx="7018018" cy="1983105"/>
                <a:chOff x="0" y="4510404"/>
                <a:chExt cx="7018018" cy="1983105"/>
              </a:xfrm>
            </p:grpSpPr>
            <p:sp>
              <p:nvSpPr>
                <p:cNvPr id="1228" name="Google Shape;1228;p7"/>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7"/>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7"/>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31" name="Google Shape;1231;p7"/>
            <p:cNvGrpSpPr/>
            <p:nvPr/>
          </p:nvGrpSpPr>
          <p:grpSpPr>
            <a:xfrm>
              <a:off x="0" y="4413160"/>
              <a:ext cx="2542280" cy="730570"/>
              <a:chOff x="0" y="5578093"/>
              <a:chExt cx="4453890" cy="1279906"/>
            </a:xfrm>
          </p:grpSpPr>
          <p:sp>
            <p:nvSpPr>
              <p:cNvPr id="1232" name="Google Shape;1232;p7"/>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33" name="Google Shape;1233;p7"/>
              <p:cNvGrpSpPr/>
              <p:nvPr/>
            </p:nvGrpSpPr>
            <p:grpSpPr>
              <a:xfrm>
                <a:off x="0" y="5578093"/>
                <a:ext cx="4355464" cy="1142746"/>
                <a:chOff x="0" y="5578093"/>
                <a:chExt cx="4355464" cy="1142746"/>
              </a:xfrm>
            </p:grpSpPr>
            <p:sp>
              <p:nvSpPr>
                <p:cNvPr id="1234" name="Google Shape;1234;p7"/>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7"/>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36" name="Google Shape;1236;p7"/>
            <p:cNvGrpSpPr/>
            <p:nvPr/>
          </p:nvGrpSpPr>
          <p:grpSpPr>
            <a:xfrm rot="-244836">
              <a:off x="876470" y="4450958"/>
              <a:ext cx="678866" cy="574828"/>
              <a:chOff x="6002813" y="4508500"/>
              <a:chExt cx="1392157" cy="1115297"/>
            </a:xfrm>
          </p:grpSpPr>
          <p:sp>
            <p:nvSpPr>
              <p:cNvPr id="1237" name="Google Shape;1237;p7"/>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7"/>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7"/>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7"/>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7"/>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7"/>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7"/>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7"/>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7"/>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7"/>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7"/>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8" name="Google Shape;1248;p7"/>
            <p:cNvGrpSpPr/>
            <p:nvPr/>
          </p:nvGrpSpPr>
          <p:grpSpPr>
            <a:xfrm rot="184128">
              <a:off x="7638732" y="4215047"/>
              <a:ext cx="613708" cy="519517"/>
              <a:chOff x="6002813" y="4508500"/>
              <a:chExt cx="1392157" cy="1115297"/>
            </a:xfrm>
          </p:grpSpPr>
          <p:sp>
            <p:nvSpPr>
              <p:cNvPr id="1249" name="Google Shape;1249;p7"/>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7"/>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7"/>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7"/>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7"/>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7"/>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7"/>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7"/>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7"/>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7"/>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7"/>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0" name="Google Shape;1260;p7"/>
            <p:cNvGrpSpPr/>
            <p:nvPr/>
          </p:nvGrpSpPr>
          <p:grpSpPr>
            <a:xfrm>
              <a:off x="5237636" y="4405193"/>
              <a:ext cx="3907974" cy="738908"/>
              <a:chOff x="5448934" y="5582920"/>
              <a:chExt cx="6743700" cy="1275079"/>
            </a:xfrm>
          </p:grpSpPr>
          <p:sp>
            <p:nvSpPr>
              <p:cNvPr id="1261" name="Google Shape;1261;p7"/>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7"/>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3" name="Google Shape;1263;p7"/>
            <p:cNvGrpSpPr/>
            <p:nvPr/>
          </p:nvGrpSpPr>
          <p:grpSpPr>
            <a:xfrm>
              <a:off x="0" y="4827894"/>
              <a:ext cx="3907659" cy="315836"/>
              <a:chOff x="0" y="6304677"/>
              <a:chExt cx="6845934" cy="553322"/>
            </a:xfrm>
          </p:grpSpPr>
          <p:sp>
            <p:nvSpPr>
              <p:cNvPr id="1264" name="Google Shape;1264;p7"/>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65" name="Google Shape;1265;p7"/>
              <p:cNvGrpSpPr/>
              <p:nvPr/>
            </p:nvGrpSpPr>
            <p:grpSpPr>
              <a:xfrm>
                <a:off x="0" y="6304677"/>
                <a:ext cx="6835140" cy="542527"/>
                <a:chOff x="0" y="6304677"/>
                <a:chExt cx="6835140" cy="542527"/>
              </a:xfrm>
            </p:grpSpPr>
            <p:sp>
              <p:nvSpPr>
                <p:cNvPr id="1266" name="Google Shape;1266;p7"/>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7"/>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68" name="Google Shape;1268;p7"/>
            <p:cNvGrpSpPr/>
            <p:nvPr/>
          </p:nvGrpSpPr>
          <p:grpSpPr>
            <a:xfrm>
              <a:off x="7625843" y="4637022"/>
              <a:ext cx="1519400" cy="507079"/>
              <a:chOff x="9570084" y="5982970"/>
              <a:chExt cx="2621915" cy="875029"/>
            </a:xfrm>
          </p:grpSpPr>
          <p:sp>
            <p:nvSpPr>
              <p:cNvPr id="1269" name="Google Shape;1269;p7"/>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7"/>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71" name="Google Shape;1271;p7"/>
            <p:cNvGrpSpPr/>
            <p:nvPr/>
          </p:nvGrpSpPr>
          <p:grpSpPr>
            <a:xfrm>
              <a:off x="412774" y="425444"/>
              <a:ext cx="320992" cy="323373"/>
              <a:chOff x="3070860" y="2168525"/>
              <a:chExt cx="427989" cy="431164"/>
            </a:xfrm>
          </p:grpSpPr>
          <p:sp>
            <p:nvSpPr>
              <p:cNvPr id="1272" name="Google Shape;1272;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73" name="Google Shape;1273;p7"/>
              <p:cNvGrpSpPr/>
              <p:nvPr/>
            </p:nvGrpSpPr>
            <p:grpSpPr>
              <a:xfrm>
                <a:off x="3070860" y="2168525"/>
                <a:ext cx="427989" cy="194310"/>
                <a:chOff x="3070860" y="2168525"/>
                <a:chExt cx="427989" cy="194310"/>
              </a:xfrm>
            </p:grpSpPr>
            <p:sp>
              <p:nvSpPr>
                <p:cNvPr id="1274" name="Google Shape;1274;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5" name="Google Shape;1275;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76" name="Google Shape;1276;p7"/>
            <p:cNvGrpSpPr/>
            <p:nvPr/>
          </p:nvGrpSpPr>
          <p:grpSpPr>
            <a:xfrm>
              <a:off x="355760" y="1090727"/>
              <a:ext cx="1406539" cy="530502"/>
              <a:chOff x="8135619" y="1859546"/>
              <a:chExt cx="2475865" cy="933818"/>
            </a:xfrm>
          </p:grpSpPr>
          <p:sp>
            <p:nvSpPr>
              <p:cNvPr id="1277" name="Google Shape;1277;p7"/>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7"/>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79" name="Google Shape;1279;p7"/>
              <p:cNvGrpSpPr/>
              <p:nvPr/>
            </p:nvGrpSpPr>
            <p:grpSpPr>
              <a:xfrm>
                <a:off x="8135619" y="1859778"/>
                <a:ext cx="2475230" cy="800871"/>
                <a:chOff x="8135619" y="1859778"/>
                <a:chExt cx="2475230" cy="800871"/>
              </a:xfrm>
            </p:grpSpPr>
            <p:sp>
              <p:nvSpPr>
                <p:cNvPr id="1280" name="Google Shape;1280;p7"/>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7"/>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7"/>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7"/>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84" name="Google Shape;1284;p7"/>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7"/>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86" name="Google Shape;1286;p7"/>
            <p:cNvGrpSpPr/>
            <p:nvPr/>
          </p:nvGrpSpPr>
          <p:grpSpPr>
            <a:xfrm>
              <a:off x="8001504" y="1648996"/>
              <a:ext cx="718660" cy="337184"/>
              <a:chOff x="9069705" y="3528695"/>
              <a:chExt cx="958214" cy="449579"/>
            </a:xfrm>
          </p:grpSpPr>
          <p:sp>
            <p:nvSpPr>
              <p:cNvPr id="1287" name="Google Shape;1287;p7"/>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7"/>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9" name="Google Shape;1289;p7"/>
              <p:cNvGrpSpPr/>
              <p:nvPr/>
            </p:nvGrpSpPr>
            <p:grpSpPr>
              <a:xfrm>
                <a:off x="9070340" y="3529321"/>
                <a:ext cx="951229" cy="272423"/>
                <a:chOff x="9070340" y="3529321"/>
                <a:chExt cx="951229" cy="272423"/>
              </a:xfrm>
            </p:grpSpPr>
            <p:sp>
              <p:nvSpPr>
                <p:cNvPr id="1290" name="Google Shape;1290;p7"/>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7"/>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7"/>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7"/>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7"/>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95" name="Google Shape;1295;p7"/>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7"/>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97" name="Google Shape;1297;p7"/>
            <p:cNvGrpSpPr/>
            <p:nvPr/>
          </p:nvGrpSpPr>
          <p:grpSpPr>
            <a:xfrm>
              <a:off x="6784178" y="907531"/>
              <a:ext cx="1464469" cy="553878"/>
              <a:chOff x="6472554" y="3044825"/>
              <a:chExt cx="1952626" cy="738504"/>
            </a:xfrm>
          </p:grpSpPr>
          <p:sp>
            <p:nvSpPr>
              <p:cNvPr id="1298" name="Google Shape;1298;p7"/>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7"/>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00" name="Google Shape;1300;p7"/>
              <p:cNvGrpSpPr/>
              <p:nvPr/>
            </p:nvGrpSpPr>
            <p:grpSpPr>
              <a:xfrm>
                <a:off x="6472554" y="3044825"/>
                <a:ext cx="1802130" cy="419100"/>
                <a:chOff x="6472554" y="3044825"/>
                <a:chExt cx="1802130" cy="419100"/>
              </a:xfrm>
            </p:grpSpPr>
            <p:sp>
              <p:nvSpPr>
                <p:cNvPr id="1301" name="Google Shape;1301;p7"/>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7"/>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7"/>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04" name="Google Shape;1304;p7"/>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7"/>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6" name="Google Shape;1306;p7"/>
            <p:cNvGrpSpPr/>
            <p:nvPr/>
          </p:nvGrpSpPr>
          <p:grpSpPr>
            <a:xfrm>
              <a:off x="81246" y="3227363"/>
              <a:ext cx="545795" cy="898350"/>
              <a:chOff x="1665604" y="3103981"/>
              <a:chExt cx="1059180" cy="1743353"/>
            </a:xfrm>
          </p:grpSpPr>
          <p:sp>
            <p:nvSpPr>
              <p:cNvPr id="1307" name="Google Shape;1307;p7"/>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08" name="Google Shape;1308;p7"/>
              <p:cNvGrpSpPr/>
              <p:nvPr/>
            </p:nvGrpSpPr>
            <p:grpSpPr>
              <a:xfrm>
                <a:off x="1665604" y="3104036"/>
                <a:ext cx="690245" cy="1604964"/>
                <a:chOff x="1665604" y="3104036"/>
                <a:chExt cx="690245" cy="1604964"/>
              </a:xfrm>
            </p:grpSpPr>
            <p:sp>
              <p:nvSpPr>
                <p:cNvPr id="1309" name="Google Shape;1309;p7"/>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7"/>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11" name="Google Shape;1311;p7"/>
            <p:cNvGrpSpPr/>
            <p:nvPr/>
          </p:nvGrpSpPr>
          <p:grpSpPr>
            <a:xfrm>
              <a:off x="7254164" y="511384"/>
              <a:ext cx="235736" cy="237442"/>
              <a:chOff x="3070860" y="2168525"/>
              <a:chExt cx="427989" cy="431164"/>
            </a:xfrm>
          </p:grpSpPr>
          <p:sp>
            <p:nvSpPr>
              <p:cNvPr id="1312" name="Google Shape;1312;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13" name="Google Shape;1313;p7"/>
              <p:cNvGrpSpPr/>
              <p:nvPr/>
            </p:nvGrpSpPr>
            <p:grpSpPr>
              <a:xfrm>
                <a:off x="3070860" y="2168525"/>
                <a:ext cx="427989" cy="194310"/>
                <a:chOff x="3070860" y="2168525"/>
                <a:chExt cx="427989" cy="194310"/>
              </a:xfrm>
            </p:grpSpPr>
            <p:sp>
              <p:nvSpPr>
                <p:cNvPr id="1314" name="Google Shape;1314;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16" name="Google Shape;1316;p7"/>
            <p:cNvGrpSpPr/>
            <p:nvPr/>
          </p:nvGrpSpPr>
          <p:grpSpPr>
            <a:xfrm flipH="1" rot="-654239">
              <a:off x="6436929" y="160361"/>
              <a:ext cx="235756" cy="237454"/>
              <a:chOff x="3070860" y="2168525"/>
              <a:chExt cx="427989" cy="431164"/>
            </a:xfrm>
          </p:grpSpPr>
          <p:sp>
            <p:nvSpPr>
              <p:cNvPr id="1317" name="Google Shape;1317;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18" name="Google Shape;1318;p7"/>
              <p:cNvGrpSpPr/>
              <p:nvPr/>
            </p:nvGrpSpPr>
            <p:grpSpPr>
              <a:xfrm>
                <a:off x="3070860" y="2168525"/>
                <a:ext cx="427989" cy="194310"/>
                <a:chOff x="3070860" y="2168525"/>
                <a:chExt cx="427989" cy="194310"/>
              </a:xfrm>
            </p:grpSpPr>
            <p:sp>
              <p:nvSpPr>
                <p:cNvPr id="1319" name="Google Shape;1319;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21" name="Google Shape;1321;p7"/>
            <p:cNvGrpSpPr/>
            <p:nvPr/>
          </p:nvGrpSpPr>
          <p:grpSpPr>
            <a:xfrm flipH="1">
              <a:off x="3936547" y="468423"/>
              <a:ext cx="235736" cy="237442"/>
              <a:chOff x="3070860" y="2168525"/>
              <a:chExt cx="427989" cy="431164"/>
            </a:xfrm>
          </p:grpSpPr>
          <p:sp>
            <p:nvSpPr>
              <p:cNvPr id="1322" name="Google Shape;1322;p7"/>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23" name="Google Shape;1323;p7"/>
              <p:cNvGrpSpPr/>
              <p:nvPr/>
            </p:nvGrpSpPr>
            <p:grpSpPr>
              <a:xfrm>
                <a:off x="3070860" y="2168525"/>
                <a:ext cx="427989" cy="194310"/>
                <a:chOff x="3070860" y="2168525"/>
                <a:chExt cx="427989" cy="194310"/>
              </a:xfrm>
            </p:grpSpPr>
            <p:sp>
              <p:nvSpPr>
                <p:cNvPr id="1324" name="Google Shape;1324;p7"/>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7"/>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326" name="Google Shape;1326;p7"/>
            <p:cNvSpPr/>
            <p:nvPr/>
          </p:nvSpPr>
          <p:spPr>
            <a:xfrm>
              <a:off x="19" y="4159029"/>
              <a:ext cx="3000" cy="6600"/>
            </a:xfrm>
            <a:custGeom>
              <a:rect b="b" l="l" r="r" t="t"/>
              <a:pathLst>
                <a:path extrusionOk="0" h="120000" w="120000">
                  <a:moveTo>
                    <a:pt x="120000" y="60000"/>
                  </a:moveTo>
                  <a:lnTo>
                    <a:pt x="0" y="0"/>
                  </a:lnTo>
                  <a:lnTo>
                    <a:pt x="0" y="120000"/>
                  </a:lnTo>
                  <a:lnTo>
                    <a:pt x="120000" y="120000"/>
                  </a:lnTo>
                  <a:lnTo>
                    <a:pt x="120000" y="6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27" name="Google Shape;1327;p7"/>
          <p:cNvSpPr txBox="1"/>
          <p:nvPr>
            <p:ph type="title"/>
          </p:nvPr>
        </p:nvSpPr>
        <p:spPr>
          <a:xfrm>
            <a:off x="1469850" y="919225"/>
            <a:ext cx="6200700" cy="319200"/>
          </a:xfrm>
          <a:prstGeom prst="rect">
            <a:avLst/>
          </a:prstGeom>
        </p:spPr>
        <p:txBody>
          <a:bodyPr anchorCtr="0" anchor="ctr"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8" name="Google Shape;1328;p7"/>
          <p:cNvSpPr txBox="1"/>
          <p:nvPr>
            <p:ph idx="1" type="body"/>
          </p:nvPr>
        </p:nvSpPr>
        <p:spPr>
          <a:xfrm>
            <a:off x="1409375" y="1428750"/>
            <a:ext cx="2018100" cy="28479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329" name="Google Shape;1329;p7"/>
          <p:cNvSpPr txBox="1"/>
          <p:nvPr>
            <p:ph idx="2" type="body"/>
          </p:nvPr>
        </p:nvSpPr>
        <p:spPr>
          <a:xfrm>
            <a:off x="3530873" y="1428750"/>
            <a:ext cx="2018100" cy="28479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330" name="Google Shape;1330;p7"/>
          <p:cNvSpPr txBox="1"/>
          <p:nvPr>
            <p:ph idx="3" type="body"/>
          </p:nvPr>
        </p:nvSpPr>
        <p:spPr>
          <a:xfrm>
            <a:off x="5652371" y="1428750"/>
            <a:ext cx="2018100" cy="28479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331" name="Google Shape;1331;p7"/>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2" name="Shape 1332"/>
        <p:cNvGrpSpPr/>
        <p:nvPr/>
      </p:nvGrpSpPr>
      <p:grpSpPr>
        <a:xfrm>
          <a:off x="0" y="0"/>
          <a:ext cx="0" cy="0"/>
          <a:chOff x="0" y="0"/>
          <a:chExt cx="0" cy="0"/>
        </a:xfrm>
      </p:grpSpPr>
      <p:grpSp>
        <p:nvGrpSpPr>
          <p:cNvPr id="1333" name="Google Shape;1333;p8"/>
          <p:cNvGrpSpPr/>
          <p:nvPr/>
        </p:nvGrpSpPr>
        <p:grpSpPr>
          <a:xfrm>
            <a:off x="0" y="0"/>
            <a:ext cx="9145610" cy="5144101"/>
            <a:chOff x="0" y="0"/>
            <a:chExt cx="9145610" cy="5144101"/>
          </a:xfrm>
        </p:grpSpPr>
        <p:grpSp>
          <p:nvGrpSpPr>
            <p:cNvPr id="1334" name="Google Shape;1334;p8"/>
            <p:cNvGrpSpPr/>
            <p:nvPr/>
          </p:nvGrpSpPr>
          <p:grpSpPr>
            <a:xfrm rot="379382">
              <a:off x="1639526" y="4221835"/>
              <a:ext cx="513208" cy="462430"/>
              <a:chOff x="6002813" y="4508500"/>
              <a:chExt cx="1392157" cy="1115297"/>
            </a:xfrm>
          </p:grpSpPr>
          <p:sp>
            <p:nvSpPr>
              <p:cNvPr id="1335" name="Google Shape;1335;p8"/>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8"/>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8"/>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8"/>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8"/>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8"/>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8"/>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8"/>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8"/>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8"/>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8"/>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46" name="Google Shape;1346;p8"/>
            <p:cNvGrpSpPr/>
            <p:nvPr/>
          </p:nvGrpSpPr>
          <p:grpSpPr>
            <a:xfrm rot="201864">
              <a:off x="6392651" y="4424191"/>
              <a:ext cx="453093" cy="418246"/>
              <a:chOff x="6002813" y="4508500"/>
              <a:chExt cx="1392157" cy="1115297"/>
            </a:xfrm>
          </p:grpSpPr>
          <p:sp>
            <p:nvSpPr>
              <p:cNvPr id="1347" name="Google Shape;1347;p8"/>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8"/>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8"/>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8"/>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8"/>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8"/>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8"/>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8"/>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8"/>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8"/>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8"/>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8" name="Google Shape;1358;p8"/>
            <p:cNvGrpSpPr/>
            <p:nvPr/>
          </p:nvGrpSpPr>
          <p:grpSpPr>
            <a:xfrm>
              <a:off x="8340593" y="3461046"/>
              <a:ext cx="704319" cy="764300"/>
              <a:chOff x="4073525" y="3619500"/>
              <a:chExt cx="1215390" cy="1318895"/>
            </a:xfrm>
          </p:grpSpPr>
          <p:sp>
            <p:nvSpPr>
              <p:cNvPr id="1359" name="Google Shape;1359;p8"/>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60" name="Google Shape;1360;p8"/>
              <p:cNvGrpSpPr/>
              <p:nvPr/>
            </p:nvGrpSpPr>
            <p:grpSpPr>
              <a:xfrm>
                <a:off x="4073525" y="3619500"/>
                <a:ext cx="1158239" cy="763270"/>
                <a:chOff x="4073525" y="3619500"/>
                <a:chExt cx="1158239" cy="763270"/>
              </a:xfrm>
            </p:grpSpPr>
            <p:sp>
              <p:nvSpPr>
                <p:cNvPr id="1361" name="Google Shape;1361;p8"/>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8"/>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8"/>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64" name="Google Shape;1364;p8"/>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8"/>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6" name="Google Shape;1366;p8"/>
            <p:cNvGrpSpPr/>
            <p:nvPr/>
          </p:nvGrpSpPr>
          <p:grpSpPr>
            <a:xfrm>
              <a:off x="7790788" y="0"/>
              <a:ext cx="1353687" cy="897785"/>
              <a:chOff x="10387718" y="0"/>
              <a:chExt cx="1804916" cy="1197047"/>
            </a:xfrm>
          </p:grpSpPr>
          <p:sp>
            <p:nvSpPr>
              <p:cNvPr id="1367" name="Google Shape;1367;p8"/>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8"/>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9" name="Google Shape;1369;p8"/>
            <p:cNvGrpSpPr/>
            <p:nvPr/>
          </p:nvGrpSpPr>
          <p:grpSpPr>
            <a:xfrm flipH="1">
              <a:off x="8659870" y="490092"/>
              <a:ext cx="320992" cy="323373"/>
              <a:chOff x="3070860" y="2168525"/>
              <a:chExt cx="427989" cy="431164"/>
            </a:xfrm>
          </p:grpSpPr>
          <p:sp>
            <p:nvSpPr>
              <p:cNvPr id="1370" name="Google Shape;1370;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71" name="Google Shape;1371;p8"/>
              <p:cNvGrpSpPr/>
              <p:nvPr/>
            </p:nvGrpSpPr>
            <p:grpSpPr>
              <a:xfrm>
                <a:off x="3070860" y="2168525"/>
                <a:ext cx="427989" cy="194310"/>
                <a:chOff x="3070860" y="2168525"/>
                <a:chExt cx="427989" cy="194310"/>
              </a:xfrm>
            </p:grpSpPr>
            <p:sp>
              <p:nvSpPr>
                <p:cNvPr id="1372" name="Google Shape;1372;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74" name="Google Shape;1374;p8"/>
            <p:cNvGrpSpPr/>
            <p:nvPr/>
          </p:nvGrpSpPr>
          <p:grpSpPr>
            <a:xfrm>
              <a:off x="5104771" y="0"/>
              <a:ext cx="2353718" cy="829055"/>
              <a:chOff x="6806362" y="0"/>
              <a:chExt cx="3138290" cy="1105407"/>
            </a:xfrm>
          </p:grpSpPr>
          <p:sp>
            <p:nvSpPr>
              <p:cNvPr id="1375" name="Google Shape;1375;p8"/>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76" name="Google Shape;1376;p8"/>
              <p:cNvGrpSpPr/>
              <p:nvPr/>
            </p:nvGrpSpPr>
            <p:grpSpPr>
              <a:xfrm>
                <a:off x="6806362" y="0"/>
                <a:ext cx="3090747" cy="1105407"/>
                <a:chOff x="6806362" y="0"/>
                <a:chExt cx="3090747" cy="1105407"/>
              </a:xfrm>
            </p:grpSpPr>
            <p:sp>
              <p:nvSpPr>
                <p:cNvPr id="1377" name="Google Shape;1377;p8"/>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8"/>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8"/>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8"/>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81" name="Google Shape;1381;p8"/>
            <p:cNvGrpSpPr/>
            <p:nvPr/>
          </p:nvGrpSpPr>
          <p:grpSpPr>
            <a:xfrm>
              <a:off x="5115682" y="44674"/>
              <a:ext cx="320992" cy="323373"/>
              <a:chOff x="3070860" y="2168525"/>
              <a:chExt cx="427989" cy="431164"/>
            </a:xfrm>
          </p:grpSpPr>
          <p:sp>
            <p:nvSpPr>
              <p:cNvPr id="1382" name="Google Shape;1382;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83" name="Google Shape;1383;p8"/>
              <p:cNvGrpSpPr/>
              <p:nvPr/>
            </p:nvGrpSpPr>
            <p:grpSpPr>
              <a:xfrm>
                <a:off x="3070860" y="2168525"/>
                <a:ext cx="427989" cy="194310"/>
                <a:chOff x="3070860" y="2168525"/>
                <a:chExt cx="427989" cy="194310"/>
              </a:xfrm>
            </p:grpSpPr>
            <p:sp>
              <p:nvSpPr>
                <p:cNvPr id="1384" name="Google Shape;1384;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86" name="Google Shape;1386;p8"/>
            <p:cNvGrpSpPr/>
            <p:nvPr/>
          </p:nvGrpSpPr>
          <p:grpSpPr>
            <a:xfrm>
              <a:off x="1461377" y="0"/>
              <a:ext cx="2590736" cy="706912"/>
              <a:chOff x="1948503" y="0"/>
              <a:chExt cx="3454315" cy="942549"/>
            </a:xfrm>
          </p:grpSpPr>
          <p:sp>
            <p:nvSpPr>
              <p:cNvPr id="1387" name="Google Shape;1387;p8"/>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88" name="Google Shape;1388;p8"/>
              <p:cNvGrpSpPr/>
              <p:nvPr/>
            </p:nvGrpSpPr>
            <p:grpSpPr>
              <a:xfrm>
                <a:off x="1948503" y="0"/>
                <a:ext cx="3339776" cy="942542"/>
                <a:chOff x="1948503" y="0"/>
                <a:chExt cx="3339776" cy="942542"/>
              </a:xfrm>
            </p:grpSpPr>
            <p:sp>
              <p:nvSpPr>
                <p:cNvPr id="1389" name="Google Shape;1389;p8"/>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8"/>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8"/>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92" name="Google Shape;1392;p8"/>
            <p:cNvGrpSpPr/>
            <p:nvPr/>
          </p:nvGrpSpPr>
          <p:grpSpPr>
            <a:xfrm flipH="1" rot="-1402749">
              <a:off x="2091013" y="238299"/>
              <a:ext cx="320980" cy="323362"/>
              <a:chOff x="3070860" y="2168525"/>
              <a:chExt cx="427989" cy="431164"/>
            </a:xfrm>
          </p:grpSpPr>
          <p:sp>
            <p:nvSpPr>
              <p:cNvPr id="1393" name="Google Shape;1393;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94" name="Google Shape;1394;p8"/>
              <p:cNvGrpSpPr/>
              <p:nvPr/>
            </p:nvGrpSpPr>
            <p:grpSpPr>
              <a:xfrm>
                <a:off x="3070860" y="2168525"/>
                <a:ext cx="427989" cy="194310"/>
                <a:chOff x="3070860" y="2168525"/>
                <a:chExt cx="427989" cy="194310"/>
              </a:xfrm>
            </p:grpSpPr>
            <p:sp>
              <p:nvSpPr>
                <p:cNvPr id="1395" name="Google Shape;1395;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97" name="Google Shape;1397;p8"/>
            <p:cNvGrpSpPr/>
            <p:nvPr/>
          </p:nvGrpSpPr>
          <p:grpSpPr>
            <a:xfrm>
              <a:off x="2028631" y="0"/>
              <a:ext cx="1603931" cy="425438"/>
              <a:chOff x="2704841" y="0"/>
              <a:chExt cx="2138574" cy="567251"/>
            </a:xfrm>
          </p:grpSpPr>
          <p:sp>
            <p:nvSpPr>
              <p:cNvPr id="1398" name="Google Shape;1398;p8"/>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99" name="Google Shape;1399;p8"/>
              <p:cNvGrpSpPr/>
              <p:nvPr/>
            </p:nvGrpSpPr>
            <p:grpSpPr>
              <a:xfrm>
                <a:off x="2704841" y="0"/>
                <a:ext cx="2053213" cy="567251"/>
                <a:chOff x="2704841" y="0"/>
                <a:chExt cx="2053213" cy="567251"/>
              </a:xfrm>
            </p:grpSpPr>
            <p:sp>
              <p:nvSpPr>
                <p:cNvPr id="1400" name="Google Shape;1400;p8"/>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8"/>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8"/>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03" name="Google Shape;1403;p8"/>
            <p:cNvGrpSpPr/>
            <p:nvPr/>
          </p:nvGrpSpPr>
          <p:grpSpPr>
            <a:xfrm rot="749224">
              <a:off x="2918652" y="27867"/>
              <a:ext cx="235749" cy="237456"/>
              <a:chOff x="3070860" y="2168525"/>
              <a:chExt cx="427989" cy="431164"/>
            </a:xfrm>
          </p:grpSpPr>
          <p:sp>
            <p:nvSpPr>
              <p:cNvPr id="1404" name="Google Shape;1404;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05" name="Google Shape;1405;p8"/>
              <p:cNvGrpSpPr/>
              <p:nvPr/>
            </p:nvGrpSpPr>
            <p:grpSpPr>
              <a:xfrm>
                <a:off x="3070860" y="2168525"/>
                <a:ext cx="427989" cy="194310"/>
                <a:chOff x="3070860" y="2168525"/>
                <a:chExt cx="427989" cy="194310"/>
              </a:xfrm>
            </p:grpSpPr>
            <p:sp>
              <p:nvSpPr>
                <p:cNvPr id="1406" name="Google Shape;1406;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08" name="Google Shape;1408;p8"/>
            <p:cNvGrpSpPr/>
            <p:nvPr/>
          </p:nvGrpSpPr>
          <p:grpSpPr>
            <a:xfrm>
              <a:off x="0" y="0"/>
              <a:ext cx="1398406" cy="707332"/>
              <a:chOff x="0" y="0"/>
              <a:chExt cx="1864541" cy="943109"/>
            </a:xfrm>
          </p:grpSpPr>
          <p:sp>
            <p:nvSpPr>
              <p:cNvPr id="1409" name="Google Shape;1409;p8"/>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10" name="Google Shape;1410;p8"/>
              <p:cNvGrpSpPr/>
              <p:nvPr/>
            </p:nvGrpSpPr>
            <p:grpSpPr>
              <a:xfrm>
                <a:off x="0" y="325754"/>
                <a:ext cx="1764664" cy="617293"/>
                <a:chOff x="0" y="325754"/>
                <a:chExt cx="1764664" cy="617293"/>
              </a:xfrm>
            </p:grpSpPr>
            <p:sp>
              <p:nvSpPr>
                <p:cNvPr id="1411" name="Google Shape;1411;p8"/>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8"/>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8"/>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14" name="Google Shape;1414;p8"/>
            <p:cNvGrpSpPr/>
            <p:nvPr/>
          </p:nvGrpSpPr>
          <p:grpSpPr>
            <a:xfrm>
              <a:off x="0" y="0"/>
              <a:ext cx="1080863" cy="370164"/>
              <a:chOff x="0" y="0"/>
              <a:chExt cx="1441151" cy="493552"/>
            </a:xfrm>
          </p:grpSpPr>
          <p:sp>
            <p:nvSpPr>
              <p:cNvPr id="1415" name="Google Shape;1415;p8"/>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16" name="Google Shape;1416;p8"/>
              <p:cNvGrpSpPr/>
              <p:nvPr/>
            </p:nvGrpSpPr>
            <p:grpSpPr>
              <a:xfrm>
                <a:off x="0" y="233679"/>
                <a:ext cx="1356359" cy="259873"/>
                <a:chOff x="0" y="233679"/>
                <a:chExt cx="1356359" cy="259873"/>
              </a:xfrm>
            </p:grpSpPr>
            <p:sp>
              <p:nvSpPr>
                <p:cNvPr id="1417" name="Google Shape;1417;p8"/>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8"/>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8"/>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20" name="Google Shape;1420;p8"/>
            <p:cNvGrpSpPr/>
            <p:nvPr/>
          </p:nvGrpSpPr>
          <p:grpSpPr>
            <a:xfrm>
              <a:off x="3000375" y="0"/>
              <a:ext cx="2206817" cy="591128"/>
              <a:chOff x="4000500" y="0"/>
              <a:chExt cx="2942423" cy="788170"/>
            </a:xfrm>
          </p:grpSpPr>
          <p:sp>
            <p:nvSpPr>
              <p:cNvPr id="1421" name="Google Shape;1421;p8"/>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2" name="Google Shape;1422;p8"/>
              <p:cNvGrpSpPr/>
              <p:nvPr/>
            </p:nvGrpSpPr>
            <p:grpSpPr>
              <a:xfrm>
                <a:off x="4000500" y="0"/>
                <a:ext cx="2850514" cy="788020"/>
                <a:chOff x="4000500" y="0"/>
                <a:chExt cx="2850514" cy="788020"/>
              </a:xfrm>
            </p:grpSpPr>
            <p:sp>
              <p:nvSpPr>
                <p:cNvPr id="1423" name="Google Shape;1423;p8"/>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8"/>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8"/>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26" name="Google Shape;1426;p8"/>
            <p:cNvGrpSpPr/>
            <p:nvPr/>
          </p:nvGrpSpPr>
          <p:grpSpPr>
            <a:xfrm>
              <a:off x="1003739" y="0"/>
              <a:ext cx="1187807" cy="340460"/>
              <a:chOff x="1338319" y="0"/>
              <a:chExt cx="1583743" cy="453946"/>
            </a:xfrm>
          </p:grpSpPr>
          <p:sp>
            <p:nvSpPr>
              <p:cNvPr id="1427" name="Google Shape;1427;p8"/>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8" name="Google Shape;1428;p8"/>
              <p:cNvGrpSpPr/>
              <p:nvPr/>
            </p:nvGrpSpPr>
            <p:grpSpPr>
              <a:xfrm>
                <a:off x="1338319" y="0"/>
                <a:ext cx="1512195" cy="453922"/>
                <a:chOff x="1338319" y="0"/>
                <a:chExt cx="1512195" cy="453922"/>
              </a:xfrm>
            </p:grpSpPr>
            <p:sp>
              <p:nvSpPr>
                <p:cNvPr id="1429" name="Google Shape;1429;p8"/>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8"/>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31" name="Google Shape;1431;p8"/>
            <p:cNvGrpSpPr/>
            <p:nvPr/>
          </p:nvGrpSpPr>
          <p:grpSpPr>
            <a:xfrm>
              <a:off x="6199377" y="0"/>
              <a:ext cx="1054790" cy="292894"/>
              <a:chOff x="8265836" y="0"/>
              <a:chExt cx="1406387" cy="390525"/>
            </a:xfrm>
          </p:grpSpPr>
          <p:sp>
            <p:nvSpPr>
              <p:cNvPr id="1432" name="Google Shape;1432;p8"/>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33" name="Google Shape;1433;p8"/>
              <p:cNvGrpSpPr/>
              <p:nvPr/>
            </p:nvGrpSpPr>
            <p:grpSpPr>
              <a:xfrm>
                <a:off x="8266471" y="0"/>
                <a:ext cx="1344888" cy="390344"/>
                <a:chOff x="8266471" y="0"/>
                <a:chExt cx="1344888" cy="390344"/>
              </a:xfrm>
            </p:grpSpPr>
            <p:sp>
              <p:nvSpPr>
                <p:cNvPr id="1434" name="Google Shape;1434;p8"/>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8"/>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36" name="Google Shape;1436;p8"/>
            <p:cNvGrpSpPr/>
            <p:nvPr/>
          </p:nvGrpSpPr>
          <p:grpSpPr>
            <a:xfrm>
              <a:off x="7176294" y="0"/>
              <a:ext cx="1967705" cy="558164"/>
              <a:chOff x="9568392" y="0"/>
              <a:chExt cx="2623607" cy="744219"/>
            </a:xfrm>
          </p:grpSpPr>
          <p:sp>
            <p:nvSpPr>
              <p:cNvPr id="1437" name="Google Shape;1437;p8"/>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38" name="Google Shape;1438;p8"/>
              <p:cNvGrpSpPr/>
              <p:nvPr/>
            </p:nvGrpSpPr>
            <p:grpSpPr>
              <a:xfrm>
                <a:off x="9568392" y="0"/>
                <a:ext cx="2623607" cy="744219"/>
                <a:chOff x="9568392" y="0"/>
                <a:chExt cx="2623607" cy="744219"/>
              </a:xfrm>
            </p:grpSpPr>
            <p:sp>
              <p:nvSpPr>
                <p:cNvPr id="1439" name="Google Shape;1439;p8"/>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8"/>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8"/>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42" name="Google Shape;1442;p8"/>
            <p:cNvGrpSpPr/>
            <p:nvPr/>
          </p:nvGrpSpPr>
          <p:grpSpPr>
            <a:xfrm>
              <a:off x="6543974" y="4164364"/>
              <a:ext cx="2601268" cy="979369"/>
              <a:chOff x="7703184" y="5167339"/>
              <a:chExt cx="4488815" cy="1690025"/>
            </a:xfrm>
          </p:grpSpPr>
          <p:sp>
            <p:nvSpPr>
              <p:cNvPr id="1443" name="Google Shape;1443;p8"/>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8"/>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5" name="Google Shape;1445;p8"/>
            <p:cNvGrpSpPr/>
            <p:nvPr/>
          </p:nvGrpSpPr>
          <p:grpSpPr>
            <a:xfrm>
              <a:off x="0" y="3803723"/>
              <a:ext cx="4142170" cy="1340007"/>
              <a:chOff x="0" y="4510404"/>
              <a:chExt cx="7256780" cy="2347595"/>
            </a:xfrm>
          </p:grpSpPr>
          <p:sp>
            <p:nvSpPr>
              <p:cNvPr id="1446" name="Google Shape;1446;p8"/>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47" name="Google Shape;1447;p8"/>
              <p:cNvGrpSpPr/>
              <p:nvPr/>
            </p:nvGrpSpPr>
            <p:grpSpPr>
              <a:xfrm>
                <a:off x="0" y="4510404"/>
                <a:ext cx="7018018" cy="1983105"/>
                <a:chOff x="0" y="4510404"/>
                <a:chExt cx="7018018" cy="1983105"/>
              </a:xfrm>
            </p:grpSpPr>
            <p:sp>
              <p:nvSpPr>
                <p:cNvPr id="1448" name="Google Shape;1448;p8"/>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8"/>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8"/>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51" name="Google Shape;1451;p8"/>
            <p:cNvGrpSpPr/>
            <p:nvPr/>
          </p:nvGrpSpPr>
          <p:grpSpPr>
            <a:xfrm>
              <a:off x="0" y="4413160"/>
              <a:ext cx="2542280" cy="730570"/>
              <a:chOff x="0" y="5578093"/>
              <a:chExt cx="4453890" cy="1279906"/>
            </a:xfrm>
          </p:grpSpPr>
          <p:sp>
            <p:nvSpPr>
              <p:cNvPr id="1452" name="Google Shape;1452;p8"/>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53" name="Google Shape;1453;p8"/>
              <p:cNvGrpSpPr/>
              <p:nvPr/>
            </p:nvGrpSpPr>
            <p:grpSpPr>
              <a:xfrm>
                <a:off x="0" y="5578093"/>
                <a:ext cx="4355464" cy="1142746"/>
                <a:chOff x="0" y="5578093"/>
                <a:chExt cx="4355464" cy="1142746"/>
              </a:xfrm>
            </p:grpSpPr>
            <p:sp>
              <p:nvSpPr>
                <p:cNvPr id="1454" name="Google Shape;1454;p8"/>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8"/>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56" name="Google Shape;1456;p8"/>
            <p:cNvGrpSpPr/>
            <p:nvPr/>
          </p:nvGrpSpPr>
          <p:grpSpPr>
            <a:xfrm rot="-244836">
              <a:off x="876470" y="4450958"/>
              <a:ext cx="678866" cy="574828"/>
              <a:chOff x="6002813" y="4508500"/>
              <a:chExt cx="1392157" cy="1115297"/>
            </a:xfrm>
          </p:grpSpPr>
          <p:sp>
            <p:nvSpPr>
              <p:cNvPr id="1457" name="Google Shape;1457;p8"/>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8"/>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8"/>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8"/>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8"/>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8"/>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8"/>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8"/>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8"/>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8"/>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8"/>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68" name="Google Shape;1468;p8"/>
            <p:cNvGrpSpPr/>
            <p:nvPr/>
          </p:nvGrpSpPr>
          <p:grpSpPr>
            <a:xfrm rot="184128">
              <a:off x="7638732" y="4215047"/>
              <a:ext cx="613708" cy="519517"/>
              <a:chOff x="6002813" y="4508500"/>
              <a:chExt cx="1392157" cy="1115297"/>
            </a:xfrm>
          </p:grpSpPr>
          <p:sp>
            <p:nvSpPr>
              <p:cNvPr id="1469" name="Google Shape;1469;p8"/>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8"/>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8"/>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8"/>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8"/>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8"/>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5" name="Google Shape;1475;p8"/>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6" name="Google Shape;1476;p8"/>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8"/>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8"/>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8"/>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80" name="Google Shape;1480;p8"/>
            <p:cNvGrpSpPr/>
            <p:nvPr/>
          </p:nvGrpSpPr>
          <p:grpSpPr>
            <a:xfrm>
              <a:off x="5237636" y="4405193"/>
              <a:ext cx="3907974" cy="738908"/>
              <a:chOff x="5448934" y="5582920"/>
              <a:chExt cx="6743700" cy="1275079"/>
            </a:xfrm>
          </p:grpSpPr>
          <p:sp>
            <p:nvSpPr>
              <p:cNvPr id="1481" name="Google Shape;1481;p8"/>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8"/>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83" name="Google Shape;1483;p8"/>
            <p:cNvGrpSpPr/>
            <p:nvPr/>
          </p:nvGrpSpPr>
          <p:grpSpPr>
            <a:xfrm>
              <a:off x="0" y="4827894"/>
              <a:ext cx="3907659" cy="315836"/>
              <a:chOff x="0" y="6304677"/>
              <a:chExt cx="6845934" cy="553322"/>
            </a:xfrm>
          </p:grpSpPr>
          <p:sp>
            <p:nvSpPr>
              <p:cNvPr id="1484" name="Google Shape;1484;p8"/>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85" name="Google Shape;1485;p8"/>
              <p:cNvGrpSpPr/>
              <p:nvPr/>
            </p:nvGrpSpPr>
            <p:grpSpPr>
              <a:xfrm>
                <a:off x="0" y="6304677"/>
                <a:ext cx="6835140" cy="542527"/>
                <a:chOff x="0" y="6304677"/>
                <a:chExt cx="6835140" cy="542527"/>
              </a:xfrm>
            </p:grpSpPr>
            <p:sp>
              <p:nvSpPr>
                <p:cNvPr id="1486" name="Google Shape;1486;p8"/>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8"/>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88" name="Google Shape;1488;p8"/>
            <p:cNvGrpSpPr/>
            <p:nvPr/>
          </p:nvGrpSpPr>
          <p:grpSpPr>
            <a:xfrm>
              <a:off x="7625843" y="4637022"/>
              <a:ext cx="1519400" cy="507079"/>
              <a:chOff x="9570084" y="5982970"/>
              <a:chExt cx="2621915" cy="875029"/>
            </a:xfrm>
          </p:grpSpPr>
          <p:sp>
            <p:nvSpPr>
              <p:cNvPr id="1489" name="Google Shape;1489;p8"/>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8"/>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91" name="Google Shape;1491;p8"/>
            <p:cNvGrpSpPr/>
            <p:nvPr/>
          </p:nvGrpSpPr>
          <p:grpSpPr>
            <a:xfrm>
              <a:off x="412774" y="425444"/>
              <a:ext cx="320992" cy="323373"/>
              <a:chOff x="3070860" y="2168525"/>
              <a:chExt cx="427989" cy="431164"/>
            </a:xfrm>
          </p:grpSpPr>
          <p:sp>
            <p:nvSpPr>
              <p:cNvPr id="1492" name="Google Shape;1492;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93" name="Google Shape;1493;p8"/>
              <p:cNvGrpSpPr/>
              <p:nvPr/>
            </p:nvGrpSpPr>
            <p:grpSpPr>
              <a:xfrm>
                <a:off x="3070860" y="2168525"/>
                <a:ext cx="427989" cy="194310"/>
                <a:chOff x="3070860" y="2168525"/>
                <a:chExt cx="427989" cy="194310"/>
              </a:xfrm>
            </p:grpSpPr>
            <p:sp>
              <p:nvSpPr>
                <p:cNvPr id="1494" name="Google Shape;1494;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96" name="Google Shape;1496;p8"/>
            <p:cNvGrpSpPr/>
            <p:nvPr/>
          </p:nvGrpSpPr>
          <p:grpSpPr>
            <a:xfrm>
              <a:off x="355760" y="1090727"/>
              <a:ext cx="1406539" cy="530502"/>
              <a:chOff x="8135619" y="1859546"/>
              <a:chExt cx="2475865" cy="933818"/>
            </a:xfrm>
          </p:grpSpPr>
          <p:sp>
            <p:nvSpPr>
              <p:cNvPr id="1497" name="Google Shape;1497;p8"/>
              <p:cNvSpPr/>
              <p:nvPr/>
            </p:nvSpPr>
            <p:spPr>
              <a:xfrm>
                <a:off x="8135619" y="1859546"/>
                <a:ext cx="2475865" cy="933183"/>
              </a:xfrm>
              <a:custGeom>
                <a:rect b="b" l="l" r="r" t="t"/>
                <a:pathLst>
                  <a:path extrusionOk="0" h="933183" w="2475865">
                    <a:moveTo>
                      <a:pt x="247650" y="255004"/>
                    </a:moveTo>
                    <a:cubicBezTo>
                      <a:pt x="482600" y="161659"/>
                      <a:pt x="681355" y="199759"/>
                      <a:pt x="681355" y="199759"/>
                    </a:cubicBezTo>
                    <a:cubicBezTo>
                      <a:pt x="681355" y="199759"/>
                      <a:pt x="721995" y="334379"/>
                      <a:pt x="875665" y="488684"/>
                    </a:cubicBezTo>
                    <a:cubicBezTo>
                      <a:pt x="1003936" y="616954"/>
                      <a:pt x="1073150" y="619494"/>
                      <a:pt x="1105536" y="606159"/>
                    </a:cubicBezTo>
                    <a:cubicBezTo>
                      <a:pt x="1096646" y="568694"/>
                      <a:pt x="1060450" y="469634"/>
                      <a:pt x="1060450" y="469634"/>
                    </a:cubicBezTo>
                    <a:lnTo>
                      <a:pt x="1130300" y="492494"/>
                    </a:lnTo>
                    <a:lnTo>
                      <a:pt x="1237615" y="463284"/>
                    </a:lnTo>
                    <a:lnTo>
                      <a:pt x="1273811" y="399784"/>
                    </a:lnTo>
                    <a:cubicBezTo>
                      <a:pt x="1273811" y="399784"/>
                      <a:pt x="1312546" y="518529"/>
                      <a:pt x="1322071" y="533769"/>
                    </a:cubicBezTo>
                    <a:cubicBezTo>
                      <a:pt x="1370330" y="492494"/>
                      <a:pt x="1428115" y="432804"/>
                      <a:pt x="1477646" y="350889"/>
                    </a:cubicBezTo>
                    <a:cubicBezTo>
                      <a:pt x="1562100" y="210554"/>
                      <a:pt x="1527811" y="89269"/>
                      <a:pt x="1527811" y="89269"/>
                    </a:cubicBezTo>
                    <a:cubicBezTo>
                      <a:pt x="1527811" y="89269"/>
                      <a:pt x="1843405" y="-44716"/>
                      <a:pt x="2136775" y="15609"/>
                    </a:cubicBezTo>
                    <a:cubicBezTo>
                      <a:pt x="2430780" y="75299"/>
                      <a:pt x="2475865" y="159754"/>
                      <a:pt x="2475865" y="159754"/>
                    </a:cubicBezTo>
                    <a:cubicBezTo>
                      <a:pt x="2475865" y="159754"/>
                      <a:pt x="2321561" y="150864"/>
                      <a:pt x="2148840" y="243574"/>
                    </a:cubicBezTo>
                    <a:cubicBezTo>
                      <a:pt x="2019300" y="312789"/>
                      <a:pt x="2040890" y="415024"/>
                      <a:pt x="2040890" y="415024"/>
                    </a:cubicBezTo>
                    <a:cubicBezTo>
                      <a:pt x="2040890" y="415024"/>
                      <a:pt x="1941196" y="383909"/>
                      <a:pt x="1811655" y="446774"/>
                    </a:cubicBezTo>
                    <a:cubicBezTo>
                      <a:pt x="1699261" y="502019"/>
                      <a:pt x="1737996" y="632829"/>
                      <a:pt x="1737996" y="632829"/>
                    </a:cubicBezTo>
                    <a:cubicBezTo>
                      <a:pt x="1737996" y="632829"/>
                      <a:pt x="1609725" y="570599"/>
                      <a:pt x="1493521" y="660769"/>
                    </a:cubicBezTo>
                    <a:cubicBezTo>
                      <a:pt x="1337311" y="782689"/>
                      <a:pt x="1365886" y="933184"/>
                      <a:pt x="1365886" y="933184"/>
                    </a:cubicBezTo>
                    <a:cubicBezTo>
                      <a:pt x="1365886" y="933184"/>
                      <a:pt x="1181100" y="735699"/>
                      <a:pt x="1009015" y="734429"/>
                    </a:cubicBezTo>
                    <a:cubicBezTo>
                      <a:pt x="887095" y="733794"/>
                      <a:pt x="862965" y="801104"/>
                      <a:pt x="862965" y="801104"/>
                    </a:cubicBezTo>
                    <a:cubicBezTo>
                      <a:pt x="862965" y="801104"/>
                      <a:pt x="780415" y="663944"/>
                      <a:pt x="668655" y="629019"/>
                    </a:cubicBezTo>
                    <a:cubicBezTo>
                      <a:pt x="540386" y="589014"/>
                      <a:pt x="463550" y="629019"/>
                      <a:pt x="463550" y="629019"/>
                    </a:cubicBezTo>
                    <a:cubicBezTo>
                      <a:pt x="463550" y="629019"/>
                      <a:pt x="490220" y="453759"/>
                      <a:pt x="323850" y="413754"/>
                    </a:cubicBezTo>
                    <a:cubicBezTo>
                      <a:pt x="147320" y="371844"/>
                      <a:pt x="0" y="495669"/>
                      <a:pt x="0" y="495669"/>
                    </a:cubicBezTo>
                    <a:cubicBezTo>
                      <a:pt x="0" y="495669"/>
                      <a:pt x="12700" y="348349"/>
                      <a:pt x="247650" y="255004"/>
                    </a:cubicBezTo>
                    <a:close/>
                  </a:path>
                </a:pathLst>
              </a:custGeom>
              <a:gradFill>
                <a:gsLst>
                  <a:gs pos="0">
                    <a:schemeClr val="accent3"/>
                  </a:gs>
                  <a:gs pos="100000">
                    <a:schemeClr val="dk1"/>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8"/>
              <p:cNvSpPr/>
              <p:nvPr/>
            </p:nvSpPr>
            <p:spPr>
              <a:xfrm>
                <a:off x="8135619" y="2051608"/>
                <a:ext cx="1365885" cy="741756"/>
              </a:xfrm>
              <a:custGeom>
                <a:rect b="b" l="l" r="r" t="t"/>
                <a:pathLst>
                  <a:path extrusionOk="0" h="741756" w="1365885">
                    <a:moveTo>
                      <a:pt x="247650" y="62941"/>
                    </a:moveTo>
                    <a:cubicBezTo>
                      <a:pt x="482600" y="-30404"/>
                      <a:pt x="681355" y="7696"/>
                      <a:pt x="681355" y="7696"/>
                    </a:cubicBezTo>
                    <a:cubicBezTo>
                      <a:pt x="681355" y="7696"/>
                      <a:pt x="721995" y="142316"/>
                      <a:pt x="875665" y="296621"/>
                    </a:cubicBezTo>
                    <a:cubicBezTo>
                      <a:pt x="1003936" y="424891"/>
                      <a:pt x="1073150" y="427431"/>
                      <a:pt x="1105536" y="414096"/>
                    </a:cubicBezTo>
                    <a:cubicBezTo>
                      <a:pt x="1096646" y="376631"/>
                      <a:pt x="1060450" y="277571"/>
                      <a:pt x="1060450" y="277571"/>
                    </a:cubicBezTo>
                    <a:lnTo>
                      <a:pt x="1130300" y="300431"/>
                    </a:lnTo>
                    <a:lnTo>
                      <a:pt x="1179830" y="285826"/>
                    </a:lnTo>
                    <a:lnTo>
                      <a:pt x="1365886" y="741756"/>
                    </a:lnTo>
                    <a:cubicBezTo>
                      <a:pt x="1365886" y="741756"/>
                      <a:pt x="1181100" y="544271"/>
                      <a:pt x="1009015" y="543001"/>
                    </a:cubicBezTo>
                    <a:cubicBezTo>
                      <a:pt x="887095" y="542366"/>
                      <a:pt x="862965" y="609676"/>
                      <a:pt x="862965" y="609676"/>
                    </a:cubicBezTo>
                    <a:cubicBezTo>
                      <a:pt x="862965" y="609676"/>
                      <a:pt x="780415" y="472516"/>
                      <a:pt x="668655" y="437591"/>
                    </a:cubicBezTo>
                    <a:cubicBezTo>
                      <a:pt x="540386" y="397586"/>
                      <a:pt x="463550" y="437591"/>
                      <a:pt x="463550" y="437591"/>
                    </a:cubicBezTo>
                    <a:cubicBezTo>
                      <a:pt x="463550" y="437591"/>
                      <a:pt x="490220" y="262331"/>
                      <a:pt x="323850" y="222326"/>
                    </a:cubicBezTo>
                    <a:cubicBezTo>
                      <a:pt x="147320" y="180416"/>
                      <a:pt x="0" y="304241"/>
                      <a:pt x="0" y="304241"/>
                    </a:cubicBezTo>
                    <a:cubicBezTo>
                      <a:pt x="0" y="304241"/>
                      <a:pt x="12700" y="156286"/>
                      <a:pt x="247650" y="62941"/>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99" name="Google Shape;1499;p8"/>
              <p:cNvGrpSpPr/>
              <p:nvPr/>
            </p:nvGrpSpPr>
            <p:grpSpPr>
              <a:xfrm>
                <a:off x="8135619" y="1859778"/>
                <a:ext cx="2475230" cy="800871"/>
                <a:chOff x="8135619" y="1859778"/>
                <a:chExt cx="2475230" cy="800871"/>
              </a:xfrm>
            </p:grpSpPr>
            <p:sp>
              <p:nvSpPr>
                <p:cNvPr id="1500" name="Google Shape;1500;p8"/>
                <p:cNvSpPr/>
                <p:nvPr/>
              </p:nvSpPr>
              <p:spPr>
                <a:xfrm>
                  <a:off x="8896350" y="2210435"/>
                  <a:ext cx="521334" cy="279031"/>
                </a:xfrm>
                <a:custGeom>
                  <a:rect b="b" l="l" r="r" t="t"/>
                  <a:pathLst>
                    <a:path extrusionOk="0" h="279031" w="521334">
                      <a:moveTo>
                        <a:pt x="114935" y="137160"/>
                      </a:moveTo>
                      <a:cubicBezTo>
                        <a:pt x="66040" y="88265"/>
                        <a:pt x="28575" y="41275"/>
                        <a:pt x="0" y="0"/>
                      </a:cubicBezTo>
                      <a:cubicBezTo>
                        <a:pt x="29845" y="45720"/>
                        <a:pt x="71120" y="99695"/>
                        <a:pt x="127635" y="156210"/>
                      </a:cubicBezTo>
                      <a:cubicBezTo>
                        <a:pt x="255905" y="284480"/>
                        <a:pt x="325120" y="287020"/>
                        <a:pt x="357505" y="273685"/>
                      </a:cubicBezTo>
                      <a:cubicBezTo>
                        <a:pt x="348615" y="236220"/>
                        <a:pt x="312420" y="137160"/>
                        <a:pt x="312420" y="137160"/>
                      </a:cubicBezTo>
                      <a:lnTo>
                        <a:pt x="382270" y="160020"/>
                      </a:lnTo>
                      <a:lnTo>
                        <a:pt x="489585" y="130810"/>
                      </a:lnTo>
                      <a:lnTo>
                        <a:pt x="521335" y="74295"/>
                      </a:lnTo>
                      <a:cubicBezTo>
                        <a:pt x="516255" y="59055"/>
                        <a:pt x="512445" y="48260"/>
                        <a:pt x="512445" y="48260"/>
                      </a:cubicBezTo>
                      <a:lnTo>
                        <a:pt x="476250" y="111760"/>
                      </a:lnTo>
                      <a:lnTo>
                        <a:pt x="368935" y="140970"/>
                      </a:lnTo>
                      <a:lnTo>
                        <a:pt x="299085" y="118110"/>
                      </a:lnTo>
                      <a:cubicBezTo>
                        <a:pt x="299085" y="118110"/>
                        <a:pt x="335280" y="217170"/>
                        <a:pt x="344170" y="254635"/>
                      </a:cubicBezTo>
                      <a:cubicBezTo>
                        <a:pt x="312420" y="268605"/>
                        <a:pt x="243205" y="265430"/>
                        <a:pt x="114935" y="1371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8"/>
                <p:cNvSpPr/>
                <p:nvPr/>
              </p:nvSpPr>
              <p:spPr>
                <a:xfrm>
                  <a:off x="9460865" y="1859778"/>
                  <a:ext cx="1149984" cy="552585"/>
                </a:xfrm>
                <a:custGeom>
                  <a:rect b="b" l="l" r="r" t="t"/>
                  <a:pathLst>
                    <a:path extrusionOk="0" h="552585" w="1149984">
                      <a:moveTo>
                        <a:pt x="8890" y="552586"/>
                      </a:moveTo>
                      <a:cubicBezTo>
                        <a:pt x="57150" y="511311"/>
                        <a:pt x="114935" y="451621"/>
                        <a:pt x="164465" y="369706"/>
                      </a:cubicBezTo>
                      <a:cubicBezTo>
                        <a:pt x="248920" y="229371"/>
                        <a:pt x="214630" y="108086"/>
                        <a:pt x="214630" y="108086"/>
                      </a:cubicBezTo>
                      <a:cubicBezTo>
                        <a:pt x="214630" y="108086"/>
                        <a:pt x="530225" y="-25899"/>
                        <a:pt x="823595" y="34426"/>
                      </a:cubicBezTo>
                      <a:cubicBezTo>
                        <a:pt x="1030605" y="76971"/>
                        <a:pt x="1114425" y="130946"/>
                        <a:pt x="1145540" y="159521"/>
                      </a:cubicBezTo>
                      <a:cubicBezTo>
                        <a:pt x="1148080" y="159521"/>
                        <a:pt x="1149985" y="159521"/>
                        <a:pt x="1149985" y="159521"/>
                      </a:cubicBezTo>
                      <a:cubicBezTo>
                        <a:pt x="1149985" y="159521"/>
                        <a:pt x="1104900" y="75066"/>
                        <a:pt x="810895" y="15376"/>
                      </a:cubicBezTo>
                      <a:cubicBezTo>
                        <a:pt x="516890" y="-44314"/>
                        <a:pt x="201930" y="89036"/>
                        <a:pt x="201930" y="89036"/>
                      </a:cubicBezTo>
                      <a:cubicBezTo>
                        <a:pt x="201930" y="89036"/>
                        <a:pt x="236855" y="210321"/>
                        <a:pt x="151765" y="350656"/>
                      </a:cubicBezTo>
                      <a:cubicBezTo>
                        <a:pt x="103505" y="430666"/>
                        <a:pt x="47625" y="489721"/>
                        <a:pt x="0" y="530996"/>
                      </a:cubicBezTo>
                      <a:cubicBezTo>
                        <a:pt x="3810" y="541156"/>
                        <a:pt x="6985" y="548776"/>
                        <a:pt x="8890" y="552586"/>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8"/>
                <p:cNvSpPr/>
                <p:nvPr/>
              </p:nvSpPr>
              <p:spPr>
                <a:xfrm>
                  <a:off x="8135619" y="2051608"/>
                  <a:ext cx="687705" cy="302970"/>
                </a:xfrm>
                <a:custGeom>
                  <a:rect b="b" l="l" r="r" t="t"/>
                  <a:pathLst>
                    <a:path extrusionOk="0" h="302970" w="687705">
                      <a:moveTo>
                        <a:pt x="260350" y="81991"/>
                      </a:moveTo>
                      <a:cubicBezTo>
                        <a:pt x="471170" y="-1829"/>
                        <a:pt x="652780" y="20396"/>
                        <a:pt x="687705" y="25476"/>
                      </a:cubicBezTo>
                      <a:cubicBezTo>
                        <a:pt x="683261" y="14046"/>
                        <a:pt x="681355" y="7696"/>
                        <a:pt x="681355" y="7696"/>
                      </a:cubicBezTo>
                      <a:cubicBezTo>
                        <a:pt x="681355" y="7696"/>
                        <a:pt x="483236" y="-30404"/>
                        <a:pt x="247650" y="62941"/>
                      </a:cubicBezTo>
                      <a:cubicBezTo>
                        <a:pt x="12700" y="156286"/>
                        <a:pt x="0" y="302971"/>
                        <a:pt x="0" y="302971"/>
                      </a:cubicBezTo>
                      <a:cubicBezTo>
                        <a:pt x="0" y="302971"/>
                        <a:pt x="7620" y="296621"/>
                        <a:pt x="22225" y="286461"/>
                      </a:cubicBezTo>
                      <a:cubicBezTo>
                        <a:pt x="41275" y="237566"/>
                        <a:pt x="97155" y="146761"/>
                        <a:pt x="260350" y="8199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8"/>
                <p:cNvSpPr/>
                <p:nvPr/>
              </p:nvSpPr>
              <p:spPr>
                <a:xfrm>
                  <a:off x="8997950" y="2659379"/>
                  <a:ext cx="634" cy="1270"/>
                </a:xfrm>
                <a:custGeom>
                  <a:rect b="b" l="l" r="r" t="t"/>
                  <a:pathLst>
                    <a:path extrusionOk="0" h="1270" w="634">
                      <a:moveTo>
                        <a:pt x="0" y="0"/>
                      </a:moveTo>
                      <a:cubicBezTo>
                        <a:pt x="635" y="635"/>
                        <a:pt x="635" y="1270"/>
                        <a:pt x="635" y="1270"/>
                      </a:cubicBezTo>
                      <a:cubicBezTo>
                        <a:pt x="635" y="1270"/>
                        <a:pt x="635" y="1270"/>
                        <a:pt x="635" y="1270"/>
                      </a:cubicBezTo>
                      <a:cubicBezTo>
                        <a:pt x="0" y="635"/>
                        <a:pt x="0" y="635"/>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04" name="Google Shape;1504;p8"/>
              <p:cNvSpPr/>
              <p:nvPr/>
            </p:nvSpPr>
            <p:spPr>
              <a:xfrm>
                <a:off x="9260205" y="2402204"/>
                <a:ext cx="70484" cy="48260"/>
              </a:xfrm>
              <a:custGeom>
                <a:rect b="b" l="l" r="r" t="t"/>
                <a:pathLst>
                  <a:path extrusionOk="0" h="48260" w="70484">
                    <a:moveTo>
                      <a:pt x="0" y="0"/>
                    </a:moveTo>
                    <a:lnTo>
                      <a:pt x="10160" y="45085"/>
                    </a:lnTo>
                    <a:lnTo>
                      <a:pt x="70485" y="4826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5" name="Google Shape;1505;p8"/>
              <p:cNvSpPr/>
              <p:nvPr/>
            </p:nvSpPr>
            <p:spPr>
              <a:xfrm>
                <a:off x="9373869" y="2359660"/>
                <a:ext cx="50165" cy="77469"/>
              </a:xfrm>
              <a:custGeom>
                <a:rect b="b" l="l" r="r" t="t"/>
                <a:pathLst>
                  <a:path extrusionOk="0" h="77469" w="50165">
                    <a:moveTo>
                      <a:pt x="35561" y="0"/>
                    </a:moveTo>
                    <a:lnTo>
                      <a:pt x="50165" y="43815"/>
                    </a:lnTo>
                    <a:lnTo>
                      <a:pt x="0" y="7747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6" name="Google Shape;1506;p8"/>
            <p:cNvGrpSpPr/>
            <p:nvPr/>
          </p:nvGrpSpPr>
          <p:grpSpPr>
            <a:xfrm>
              <a:off x="8001504" y="1648996"/>
              <a:ext cx="718660" cy="337184"/>
              <a:chOff x="9069705" y="3528695"/>
              <a:chExt cx="958214" cy="449579"/>
            </a:xfrm>
          </p:grpSpPr>
          <p:sp>
            <p:nvSpPr>
              <p:cNvPr id="1507" name="Google Shape;1507;p8"/>
              <p:cNvSpPr/>
              <p:nvPr/>
            </p:nvSpPr>
            <p:spPr>
              <a:xfrm>
                <a:off x="9069705" y="3528695"/>
                <a:ext cx="958214" cy="449579"/>
              </a:xfrm>
              <a:custGeom>
                <a:rect b="b" l="l" r="r" t="t"/>
                <a:pathLst>
                  <a:path extrusionOk="0" h="449579" w="958214">
                    <a:moveTo>
                      <a:pt x="328295" y="37465"/>
                    </a:moveTo>
                    <a:cubicBezTo>
                      <a:pt x="328295" y="37465"/>
                      <a:pt x="323214" y="142240"/>
                      <a:pt x="433705" y="197485"/>
                    </a:cubicBezTo>
                    <a:cubicBezTo>
                      <a:pt x="442595" y="191135"/>
                      <a:pt x="433070" y="144145"/>
                      <a:pt x="433070" y="133350"/>
                    </a:cubicBezTo>
                    <a:cubicBezTo>
                      <a:pt x="450214" y="147320"/>
                      <a:pt x="456564" y="185420"/>
                      <a:pt x="478789" y="187325"/>
                    </a:cubicBezTo>
                    <a:cubicBezTo>
                      <a:pt x="502285" y="189865"/>
                      <a:pt x="505460" y="163830"/>
                      <a:pt x="525780" y="144145"/>
                    </a:cubicBezTo>
                    <a:cubicBezTo>
                      <a:pt x="524510" y="162560"/>
                      <a:pt x="521335" y="190500"/>
                      <a:pt x="523875" y="208915"/>
                    </a:cubicBezTo>
                    <a:cubicBezTo>
                      <a:pt x="605155" y="193040"/>
                      <a:pt x="670560" y="161925"/>
                      <a:pt x="684530" y="125095"/>
                    </a:cubicBezTo>
                    <a:cubicBezTo>
                      <a:pt x="652780" y="121285"/>
                      <a:pt x="915035" y="144780"/>
                      <a:pt x="958214" y="290195"/>
                    </a:cubicBezTo>
                    <a:cubicBezTo>
                      <a:pt x="906145" y="268605"/>
                      <a:pt x="704214" y="190500"/>
                      <a:pt x="668655" y="358140"/>
                    </a:cubicBezTo>
                    <a:cubicBezTo>
                      <a:pt x="610870" y="300355"/>
                      <a:pt x="506730" y="372745"/>
                      <a:pt x="488314" y="449580"/>
                    </a:cubicBezTo>
                    <a:cubicBezTo>
                      <a:pt x="481964" y="389890"/>
                      <a:pt x="403225" y="261620"/>
                      <a:pt x="295275" y="289560"/>
                    </a:cubicBezTo>
                    <a:cubicBezTo>
                      <a:pt x="314960" y="224790"/>
                      <a:pt x="166370" y="54610"/>
                      <a:pt x="0" y="55880"/>
                    </a:cubicBezTo>
                    <a:cubicBezTo>
                      <a:pt x="37464" y="21590"/>
                      <a:pt x="123825" y="635"/>
                      <a:pt x="167639" y="0"/>
                    </a:cubicBezTo>
                    <a:cubicBezTo>
                      <a:pt x="269239" y="0"/>
                      <a:pt x="328295" y="37465"/>
                      <a:pt x="328295" y="37465"/>
                    </a:cubicBezTo>
                    <a:close/>
                  </a:path>
                </a:pathLst>
              </a:custGeom>
              <a:gradFill>
                <a:gsLst>
                  <a:gs pos="0">
                    <a:schemeClr val="accent3"/>
                  </a:gs>
                  <a:gs pos="100000">
                    <a:schemeClr val="dk1"/>
                  </a:gs>
                </a:gsLst>
                <a:lin ang="0" scaled="0"/>
              </a:gradFill>
              <a:ln>
                <a:noFill/>
              </a:ln>
              <a:effectLst>
                <a:outerShdw blurRad="14287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8"/>
              <p:cNvSpPr/>
              <p:nvPr/>
            </p:nvSpPr>
            <p:spPr>
              <a:xfrm>
                <a:off x="9070340" y="3528695"/>
                <a:ext cx="488315" cy="449579"/>
              </a:xfrm>
              <a:custGeom>
                <a:rect b="b" l="l" r="r" t="t"/>
                <a:pathLst>
                  <a:path extrusionOk="0" h="449579" w="488315">
                    <a:moveTo>
                      <a:pt x="327660" y="37465"/>
                    </a:moveTo>
                    <a:cubicBezTo>
                      <a:pt x="327660" y="37465"/>
                      <a:pt x="322580" y="142240"/>
                      <a:pt x="433070" y="197485"/>
                    </a:cubicBezTo>
                    <a:cubicBezTo>
                      <a:pt x="441960" y="191135"/>
                      <a:pt x="432435" y="144145"/>
                      <a:pt x="432435" y="133350"/>
                    </a:cubicBezTo>
                    <a:cubicBezTo>
                      <a:pt x="468630" y="198755"/>
                      <a:pt x="478155" y="187325"/>
                      <a:pt x="478155" y="187325"/>
                    </a:cubicBezTo>
                    <a:lnTo>
                      <a:pt x="488315" y="449580"/>
                    </a:lnTo>
                    <a:cubicBezTo>
                      <a:pt x="481965" y="389890"/>
                      <a:pt x="403225" y="261620"/>
                      <a:pt x="295275" y="289560"/>
                    </a:cubicBezTo>
                    <a:cubicBezTo>
                      <a:pt x="314960" y="224790"/>
                      <a:pt x="166370" y="54610"/>
                      <a:pt x="0" y="55880"/>
                    </a:cubicBezTo>
                    <a:cubicBezTo>
                      <a:pt x="37465" y="21590"/>
                      <a:pt x="123825" y="635"/>
                      <a:pt x="167640" y="0"/>
                    </a:cubicBezTo>
                    <a:cubicBezTo>
                      <a:pt x="268605" y="0"/>
                      <a:pt x="327660" y="37465"/>
                      <a:pt x="327660" y="37465"/>
                    </a:cubicBez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09" name="Google Shape;1509;p8"/>
              <p:cNvGrpSpPr/>
              <p:nvPr/>
            </p:nvGrpSpPr>
            <p:grpSpPr>
              <a:xfrm>
                <a:off x="9070340" y="3529321"/>
                <a:ext cx="951229" cy="272423"/>
                <a:chOff x="9070340" y="3529321"/>
                <a:chExt cx="951229" cy="272423"/>
              </a:xfrm>
            </p:grpSpPr>
            <p:sp>
              <p:nvSpPr>
                <p:cNvPr id="1510" name="Google Shape;1510;p8"/>
                <p:cNvSpPr/>
                <p:nvPr/>
              </p:nvSpPr>
              <p:spPr>
                <a:xfrm>
                  <a:off x="9598659" y="3653790"/>
                  <a:ext cx="422909" cy="147954"/>
                </a:xfrm>
                <a:custGeom>
                  <a:rect b="b" l="l" r="r" t="t"/>
                  <a:pathLst>
                    <a:path extrusionOk="0" h="147954" w="422909">
                      <a:moveTo>
                        <a:pt x="0" y="82550"/>
                      </a:moveTo>
                      <a:cubicBezTo>
                        <a:pt x="0" y="87630"/>
                        <a:pt x="635" y="92075"/>
                        <a:pt x="1270" y="96520"/>
                      </a:cubicBezTo>
                      <a:cubicBezTo>
                        <a:pt x="82550" y="80645"/>
                        <a:pt x="147955" y="49530"/>
                        <a:pt x="161925" y="12700"/>
                      </a:cubicBezTo>
                      <a:cubicBezTo>
                        <a:pt x="161925" y="12700"/>
                        <a:pt x="161925" y="12700"/>
                        <a:pt x="161925" y="12700"/>
                      </a:cubicBezTo>
                      <a:cubicBezTo>
                        <a:pt x="158115" y="12065"/>
                        <a:pt x="158750" y="12065"/>
                        <a:pt x="161925" y="12700"/>
                      </a:cubicBezTo>
                      <a:cubicBezTo>
                        <a:pt x="161925" y="12700"/>
                        <a:pt x="161925" y="12700"/>
                        <a:pt x="161925" y="12700"/>
                      </a:cubicBezTo>
                      <a:cubicBezTo>
                        <a:pt x="161925" y="12700"/>
                        <a:pt x="161925" y="12700"/>
                        <a:pt x="161925" y="12700"/>
                      </a:cubicBezTo>
                      <a:cubicBezTo>
                        <a:pt x="185420" y="15875"/>
                        <a:pt x="364490" y="43815"/>
                        <a:pt x="422910" y="147955"/>
                      </a:cubicBezTo>
                      <a:cubicBezTo>
                        <a:pt x="372110" y="33020"/>
                        <a:pt x="180340" y="3175"/>
                        <a:pt x="155575" y="0"/>
                      </a:cubicBezTo>
                      <a:cubicBezTo>
                        <a:pt x="141605" y="35560"/>
                        <a:pt x="78740" y="66675"/>
                        <a:pt x="0" y="825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8"/>
                <p:cNvSpPr/>
                <p:nvPr/>
              </p:nvSpPr>
              <p:spPr>
                <a:xfrm>
                  <a:off x="9751610" y="3653154"/>
                  <a:ext cx="2624" cy="6350"/>
                </a:xfrm>
                <a:custGeom>
                  <a:rect b="b" l="l" r="r" t="t"/>
                  <a:pathLst>
                    <a:path extrusionOk="0" h="6350" w="2624">
                      <a:moveTo>
                        <a:pt x="2625" y="0"/>
                      </a:moveTo>
                      <a:cubicBezTo>
                        <a:pt x="-550" y="0"/>
                        <a:pt x="-1185" y="0"/>
                        <a:pt x="2625" y="0"/>
                      </a:cubicBezTo>
                      <a:lnTo>
                        <a:pt x="26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8"/>
                <p:cNvSpPr/>
                <p:nvPr/>
              </p:nvSpPr>
              <p:spPr>
                <a:xfrm>
                  <a:off x="9754234" y="3653154"/>
                  <a:ext cx="6350" cy="6350"/>
                </a:xfrm>
                <a:custGeom>
                  <a:rect b="b" l="l" r="r" t="t"/>
                  <a:pathLst>
                    <a:path extrusionOk="0" h="6350" w="6350">
                      <a:moveTo>
                        <a:pt x="0" y="0"/>
                      </a:moveTo>
                      <a:lnTo>
                        <a:pt x="0"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8"/>
                <p:cNvSpPr/>
                <p:nvPr/>
              </p:nvSpPr>
              <p:spPr>
                <a:xfrm>
                  <a:off x="9419590" y="3648075"/>
                  <a:ext cx="175259" cy="90804"/>
                </a:xfrm>
                <a:custGeom>
                  <a:rect b="b" l="l" r="r" t="t"/>
                  <a:pathLst>
                    <a:path extrusionOk="0" h="90804" w="175259">
                      <a:moveTo>
                        <a:pt x="0" y="0"/>
                      </a:moveTo>
                      <a:cubicBezTo>
                        <a:pt x="13970" y="31115"/>
                        <a:pt x="40005" y="66040"/>
                        <a:pt x="90170" y="90805"/>
                      </a:cubicBezTo>
                      <a:cubicBezTo>
                        <a:pt x="99060" y="84455"/>
                        <a:pt x="89535" y="37465"/>
                        <a:pt x="89535" y="26670"/>
                      </a:cubicBezTo>
                      <a:cubicBezTo>
                        <a:pt x="106680" y="40640"/>
                        <a:pt x="113030" y="78740"/>
                        <a:pt x="135255" y="80645"/>
                      </a:cubicBezTo>
                      <a:cubicBezTo>
                        <a:pt x="155575" y="82550"/>
                        <a:pt x="160655" y="64135"/>
                        <a:pt x="173990" y="46355"/>
                      </a:cubicBezTo>
                      <a:cubicBezTo>
                        <a:pt x="174625" y="38735"/>
                        <a:pt x="175260" y="31115"/>
                        <a:pt x="175260" y="24765"/>
                      </a:cubicBezTo>
                      <a:cubicBezTo>
                        <a:pt x="154940" y="45085"/>
                        <a:pt x="151765" y="70485"/>
                        <a:pt x="128270" y="67945"/>
                      </a:cubicBezTo>
                      <a:cubicBezTo>
                        <a:pt x="106045" y="65405"/>
                        <a:pt x="99695" y="27940"/>
                        <a:pt x="82550" y="13970"/>
                      </a:cubicBezTo>
                      <a:cubicBezTo>
                        <a:pt x="82550" y="24765"/>
                        <a:pt x="91440" y="71120"/>
                        <a:pt x="83185" y="78105"/>
                      </a:cubicBezTo>
                      <a:cubicBezTo>
                        <a:pt x="40640" y="56515"/>
                        <a:pt x="15240" y="27305"/>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8"/>
                <p:cNvSpPr/>
                <p:nvPr/>
              </p:nvSpPr>
              <p:spPr>
                <a:xfrm>
                  <a:off x="9070340" y="3529321"/>
                  <a:ext cx="327659" cy="56523"/>
                </a:xfrm>
                <a:custGeom>
                  <a:rect b="b" l="l" r="r" t="t"/>
                  <a:pathLst>
                    <a:path extrusionOk="0" h="56523" w="327659">
                      <a:moveTo>
                        <a:pt x="173990" y="12708"/>
                      </a:moveTo>
                      <a:cubicBezTo>
                        <a:pt x="256540" y="12073"/>
                        <a:pt x="310515" y="36838"/>
                        <a:pt x="327660" y="46363"/>
                      </a:cubicBezTo>
                      <a:cubicBezTo>
                        <a:pt x="327025" y="40648"/>
                        <a:pt x="327660" y="36838"/>
                        <a:pt x="327660" y="36838"/>
                      </a:cubicBezTo>
                      <a:cubicBezTo>
                        <a:pt x="327660" y="36838"/>
                        <a:pt x="268605" y="-627"/>
                        <a:pt x="167640" y="8"/>
                      </a:cubicBezTo>
                      <a:cubicBezTo>
                        <a:pt x="123190" y="8"/>
                        <a:pt x="36830" y="21598"/>
                        <a:pt x="0" y="55888"/>
                      </a:cubicBezTo>
                      <a:cubicBezTo>
                        <a:pt x="7620" y="55888"/>
                        <a:pt x="14605" y="56523"/>
                        <a:pt x="21590" y="56523"/>
                      </a:cubicBezTo>
                      <a:cubicBezTo>
                        <a:pt x="63500" y="29218"/>
                        <a:pt x="134620" y="12708"/>
                        <a:pt x="173990" y="12708"/>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15" name="Google Shape;1515;p8"/>
              <p:cNvSpPr/>
              <p:nvPr/>
            </p:nvSpPr>
            <p:spPr>
              <a:xfrm>
                <a:off x="9516744" y="3731895"/>
                <a:ext cx="22225" cy="28575"/>
              </a:xfrm>
              <a:custGeom>
                <a:rect b="b" l="l" r="r" t="t"/>
                <a:pathLst>
                  <a:path extrusionOk="0" h="28575" w="22225">
                    <a:moveTo>
                      <a:pt x="3175" y="0"/>
                    </a:moveTo>
                    <a:lnTo>
                      <a:pt x="0" y="18415"/>
                    </a:lnTo>
                    <a:lnTo>
                      <a:pt x="22225" y="2857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8"/>
              <p:cNvSpPr/>
              <p:nvPr/>
            </p:nvSpPr>
            <p:spPr>
              <a:xfrm>
                <a:off x="9557384" y="3738245"/>
                <a:ext cx="24765" cy="23495"/>
              </a:xfrm>
              <a:custGeom>
                <a:rect b="b" l="l" r="r" t="t"/>
                <a:pathLst>
                  <a:path extrusionOk="0" h="23495" w="24765">
                    <a:moveTo>
                      <a:pt x="24765" y="0"/>
                    </a:moveTo>
                    <a:lnTo>
                      <a:pt x="23495" y="18415"/>
                    </a:lnTo>
                    <a:lnTo>
                      <a:pt x="0" y="23495"/>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17" name="Google Shape;1517;p8"/>
            <p:cNvGrpSpPr/>
            <p:nvPr/>
          </p:nvGrpSpPr>
          <p:grpSpPr>
            <a:xfrm>
              <a:off x="6784178" y="907531"/>
              <a:ext cx="1464469" cy="553878"/>
              <a:chOff x="6472554" y="3044825"/>
              <a:chExt cx="1952626" cy="738504"/>
            </a:xfrm>
          </p:grpSpPr>
          <p:sp>
            <p:nvSpPr>
              <p:cNvPr id="1518" name="Google Shape;1518;p8"/>
              <p:cNvSpPr/>
              <p:nvPr/>
            </p:nvSpPr>
            <p:spPr>
              <a:xfrm>
                <a:off x="6473190" y="3044825"/>
                <a:ext cx="1951990" cy="738504"/>
              </a:xfrm>
              <a:custGeom>
                <a:rect b="b" l="l" r="r" t="t"/>
                <a:pathLst>
                  <a:path extrusionOk="0" h="738504" w="1951990">
                    <a:moveTo>
                      <a:pt x="1778000" y="396240"/>
                    </a:moveTo>
                    <a:cubicBezTo>
                      <a:pt x="1694180" y="323850"/>
                      <a:pt x="1544955" y="195580"/>
                      <a:pt x="1544955" y="195580"/>
                    </a:cubicBezTo>
                    <a:cubicBezTo>
                      <a:pt x="1384935" y="284480"/>
                      <a:pt x="1217295" y="234315"/>
                      <a:pt x="1146175" y="150495"/>
                    </a:cubicBezTo>
                    <a:cubicBezTo>
                      <a:pt x="1144905" y="149225"/>
                      <a:pt x="1143000" y="144780"/>
                      <a:pt x="1143635" y="139700"/>
                    </a:cubicBezTo>
                    <a:cubicBezTo>
                      <a:pt x="1151890" y="92710"/>
                      <a:pt x="1165225" y="20320"/>
                      <a:pt x="1165225" y="20320"/>
                    </a:cubicBezTo>
                    <a:cubicBezTo>
                      <a:pt x="1165225" y="20320"/>
                      <a:pt x="1103630" y="80010"/>
                      <a:pt x="1099185" y="86360"/>
                    </a:cubicBez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62355" y="342265"/>
                    </a:lnTo>
                    <a:cubicBezTo>
                      <a:pt x="1062355" y="342265"/>
                      <a:pt x="1254760" y="304165"/>
                      <a:pt x="1240790" y="546735"/>
                    </a:cubicBezTo>
                    <a:cubicBezTo>
                      <a:pt x="1357630" y="471805"/>
                      <a:pt x="1548130" y="512445"/>
                      <a:pt x="1570355" y="683895"/>
                    </a:cubicBezTo>
                    <a:cubicBezTo>
                      <a:pt x="1660525" y="579755"/>
                      <a:pt x="1760220" y="501650"/>
                      <a:pt x="1951990" y="738505"/>
                    </a:cubicBezTo>
                    <a:cubicBezTo>
                      <a:pt x="1924685" y="598805"/>
                      <a:pt x="1861820" y="469265"/>
                      <a:pt x="1778000" y="396240"/>
                    </a:cubicBezTo>
                    <a:close/>
                  </a:path>
                </a:pathLst>
              </a:custGeom>
              <a:gradFill>
                <a:gsLst>
                  <a:gs pos="0">
                    <a:schemeClr val="accent3"/>
                  </a:gs>
                  <a:gs pos="100000">
                    <a:schemeClr val="dk1"/>
                  </a:gs>
                </a:gsLst>
                <a:lin ang="0" scaled="0"/>
              </a:gradFill>
              <a:ln>
                <a:noFill/>
              </a:ln>
              <a:effectLst>
                <a:outerShdw blurRad="171450" rotWithShape="0" algn="bl" dir="5400000" dist="19050">
                  <a:schemeClr val="dk1">
                    <a:alpha val="61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8"/>
              <p:cNvSpPr/>
              <p:nvPr/>
            </p:nvSpPr>
            <p:spPr>
              <a:xfrm>
                <a:off x="6473190" y="3044825"/>
                <a:ext cx="1081404" cy="530859"/>
              </a:xfrm>
              <a:custGeom>
                <a:rect b="b" l="l" r="r" t="t"/>
                <a:pathLst>
                  <a:path extrusionOk="0" h="530859" w="1081404">
                    <a:moveTo>
                      <a:pt x="1081405" y="83185"/>
                    </a:moveTo>
                    <a:lnTo>
                      <a:pt x="1059180" y="80010"/>
                    </a:ln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67005" y="294640"/>
                      <a:pt x="348615" y="285750"/>
                      <a:pt x="443865" y="530860"/>
                    </a:cubicBezTo>
                    <a:cubicBezTo>
                      <a:pt x="467360" y="330835"/>
                      <a:pt x="676275" y="354330"/>
                      <a:pt x="764540" y="461645"/>
                    </a:cubicBezTo>
                    <a:cubicBezTo>
                      <a:pt x="781050" y="393700"/>
                      <a:pt x="822325" y="339725"/>
                      <a:pt x="851535" y="323215"/>
                    </a:cubicBezTo>
                    <a:cubicBezTo>
                      <a:pt x="899160" y="295910"/>
                      <a:pt x="945515" y="313690"/>
                      <a:pt x="945515" y="313690"/>
                    </a:cubicBezTo>
                    <a:lnTo>
                      <a:pt x="975360" y="417830"/>
                    </a:lnTo>
                    <a:lnTo>
                      <a:pt x="1081405" y="83185"/>
                    </a:lnTo>
                    <a:close/>
                  </a:path>
                </a:pathLst>
              </a:custGeom>
              <a:gradFill>
                <a:gsLst>
                  <a:gs pos="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20" name="Google Shape;1520;p8"/>
              <p:cNvGrpSpPr/>
              <p:nvPr/>
            </p:nvGrpSpPr>
            <p:grpSpPr>
              <a:xfrm>
                <a:off x="6472554" y="3044825"/>
                <a:ext cx="1802130" cy="419100"/>
                <a:chOff x="6472554" y="3044825"/>
                <a:chExt cx="1802130" cy="419100"/>
              </a:xfrm>
            </p:grpSpPr>
            <p:sp>
              <p:nvSpPr>
                <p:cNvPr id="1521" name="Google Shape;1521;p8"/>
                <p:cNvSpPr/>
                <p:nvPr/>
              </p:nvSpPr>
              <p:spPr>
                <a:xfrm>
                  <a:off x="7637144" y="3213100"/>
                  <a:ext cx="637540" cy="250825"/>
                </a:xfrm>
                <a:custGeom>
                  <a:rect b="b" l="l" r="r" t="t"/>
                  <a:pathLst>
                    <a:path extrusionOk="0" h="250825" w="637540">
                      <a:moveTo>
                        <a:pt x="393700" y="40005"/>
                      </a:moveTo>
                      <a:cubicBezTo>
                        <a:pt x="393700" y="40005"/>
                        <a:pt x="542925" y="168275"/>
                        <a:pt x="626745" y="240665"/>
                      </a:cubicBezTo>
                      <a:cubicBezTo>
                        <a:pt x="630555" y="243840"/>
                        <a:pt x="634365" y="247650"/>
                        <a:pt x="637540" y="250825"/>
                      </a:cubicBezTo>
                      <a:cubicBezTo>
                        <a:pt x="629920" y="242570"/>
                        <a:pt x="622300" y="234950"/>
                        <a:pt x="614045" y="227965"/>
                      </a:cubicBezTo>
                      <a:cubicBezTo>
                        <a:pt x="530225" y="155575"/>
                        <a:pt x="381000" y="27305"/>
                        <a:pt x="381000" y="27305"/>
                      </a:cubicBezTo>
                      <a:cubicBezTo>
                        <a:pt x="233045" y="109220"/>
                        <a:pt x="78740" y="72390"/>
                        <a:pt x="0" y="0"/>
                      </a:cubicBezTo>
                      <a:cubicBezTo>
                        <a:pt x="73661" y="80645"/>
                        <a:pt x="237490" y="126365"/>
                        <a:pt x="393700" y="4000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8"/>
                <p:cNvSpPr/>
                <p:nvPr/>
              </p:nvSpPr>
              <p:spPr>
                <a:xfrm>
                  <a:off x="6472554" y="3044825"/>
                  <a:ext cx="1035050" cy="347345"/>
                </a:xfrm>
                <a:custGeom>
                  <a:rect b="b" l="l" r="r" t="t"/>
                  <a:pathLst>
                    <a:path extrusionOk="0" h="347345" w="1035050">
                      <a:moveTo>
                        <a:pt x="535940" y="74295"/>
                      </a:moveTo>
                      <a:cubicBezTo>
                        <a:pt x="663575" y="191135"/>
                        <a:pt x="888365" y="184150"/>
                        <a:pt x="979805" y="135255"/>
                      </a:cubicBezTo>
                      <a:cubicBezTo>
                        <a:pt x="981075" y="134620"/>
                        <a:pt x="1022350" y="48260"/>
                        <a:pt x="1035050" y="20955"/>
                      </a:cubicBezTo>
                      <a:lnTo>
                        <a:pt x="1026160" y="0"/>
                      </a:lnTo>
                      <a:cubicBezTo>
                        <a:pt x="1026160" y="0"/>
                        <a:pt x="968375" y="121920"/>
                        <a:pt x="966470" y="122555"/>
                      </a:cubicBezTo>
                      <a:cubicBezTo>
                        <a:pt x="875030" y="171450"/>
                        <a:pt x="649605" y="178435"/>
                        <a:pt x="522605" y="61595"/>
                      </a:cubicBezTo>
                      <a:cubicBezTo>
                        <a:pt x="522605" y="61595"/>
                        <a:pt x="165735" y="138430"/>
                        <a:pt x="0" y="347345"/>
                      </a:cubicBezTo>
                      <a:cubicBezTo>
                        <a:pt x="10160" y="344170"/>
                        <a:pt x="20955" y="340995"/>
                        <a:pt x="31115" y="337820"/>
                      </a:cubicBezTo>
                      <a:cubicBezTo>
                        <a:pt x="204470" y="145415"/>
                        <a:pt x="535940" y="74295"/>
                        <a:pt x="535940" y="742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8"/>
                <p:cNvSpPr/>
                <p:nvPr/>
              </p:nvSpPr>
              <p:spPr>
                <a:xfrm>
                  <a:off x="7539990" y="3065145"/>
                  <a:ext cx="98425" cy="78104"/>
                </a:xfrm>
                <a:custGeom>
                  <a:rect b="b" l="l" r="r" t="t"/>
                  <a:pathLst>
                    <a:path extrusionOk="0" h="78104" w="98425">
                      <a:moveTo>
                        <a:pt x="5080" y="71755"/>
                      </a:moveTo>
                      <a:lnTo>
                        <a:pt x="45085" y="78105"/>
                      </a:lnTo>
                      <a:cubicBezTo>
                        <a:pt x="48260" y="74295"/>
                        <a:pt x="74295" y="48260"/>
                        <a:pt x="92710" y="30480"/>
                      </a:cubicBezTo>
                      <a:cubicBezTo>
                        <a:pt x="95885" y="12700"/>
                        <a:pt x="98425" y="0"/>
                        <a:pt x="98425" y="0"/>
                      </a:cubicBezTo>
                      <a:cubicBezTo>
                        <a:pt x="98425" y="0"/>
                        <a:pt x="36830" y="59690"/>
                        <a:pt x="32385" y="66040"/>
                      </a:cubicBezTo>
                      <a:lnTo>
                        <a:pt x="0" y="60960"/>
                      </a:lnTo>
                      <a:lnTo>
                        <a:pt x="5080" y="7175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24" name="Google Shape;1524;p8"/>
              <p:cNvSpPr/>
              <p:nvPr/>
            </p:nvSpPr>
            <p:spPr>
              <a:xfrm>
                <a:off x="7470140" y="3153410"/>
                <a:ext cx="41275" cy="55879"/>
              </a:xfrm>
              <a:custGeom>
                <a:rect b="b" l="l" r="r" t="t"/>
                <a:pathLst>
                  <a:path extrusionOk="0" h="55879" w="41275">
                    <a:moveTo>
                      <a:pt x="6985" y="0"/>
                    </a:moveTo>
                    <a:lnTo>
                      <a:pt x="0" y="34925"/>
                    </a:lnTo>
                    <a:lnTo>
                      <a:pt x="41275" y="558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8"/>
              <p:cNvSpPr/>
              <p:nvPr/>
            </p:nvSpPr>
            <p:spPr>
              <a:xfrm>
                <a:off x="7545705" y="3169920"/>
                <a:ext cx="48894" cy="43179"/>
              </a:xfrm>
              <a:custGeom>
                <a:rect b="b" l="l" r="r" t="t"/>
                <a:pathLst>
                  <a:path extrusionOk="0" h="43179" w="48894">
                    <a:moveTo>
                      <a:pt x="48895" y="0"/>
                    </a:moveTo>
                    <a:lnTo>
                      <a:pt x="45720" y="35560"/>
                    </a:lnTo>
                    <a:lnTo>
                      <a:pt x="0" y="43180"/>
                    </a:ln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6" name="Google Shape;1526;p8"/>
            <p:cNvGrpSpPr/>
            <p:nvPr/>
          </p:nvGrpSpPr>
          <p:grpSpPr>
            <a:xfrm>
              <a:off x="81246" y="3227363"/>
              <a:ext cx="545795" cy="898350"/>
              <a:chOff x="1665604" y="3103981"/>
              <a:chExt cx="1059180" cy="1743353"/>
            </a:xfrm>
          </p:grpSpPr>
          <p:sp>
            <p:nvSpPr>
              <p:cNvPr id="1527" name="Google Shape;1527;p8"/>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28" name="Google Shape;1528;p8"/>
              <p:cNvGrpSpPr/>
              <p:nvPr/>
            </p:nvGrpSpPr>
            <p:grpSpPr>
              <a:xfrm>
                <a:off x="1665604" y="3104036"/>
                <a:ext cx="690245" cy="1604964"/>
                <a:chOff x="1665604" y="3104036"/>
                <a:chExt cx="690245" cy="1604964"/>
              </a:xfrm>
            </p:grpSpPr>
            <p:sp>
              <p:nvSpPr>
                <p:cNvPr id="1529" name="Google Shape;1529;p8"/>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8"/>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31" name="Google Shape;1531;p8"/>
            <p:cNvGrpSpPr/>
            <p:nvPr/>
          </p:nvGrpSpPr>
          <p:grpSpPr>
            <a:xfrm>
              <a:off x="7254164" y="511384"/>
              <a:ext cx="235736" cy="237442"/>
              <a:chOff x="3070860" y="2168525"/>
              <a:chExt cx="427989" cy="431164"/>
            </a:xfrm>
          </p:grpSpPr>
          <p:sp>
            <p:nvSpPr>
              <p:cNvPr id="1532" name="Google Shape;1532;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33" name="Google Shape;1533;p8"/>
              <p:cNvGrpSpPr/>
              <p:nvPr/>
            </p:nvGrpSpPr>
            <p:grpSpPr>
              <a:xfrm>
                <a:off x="3070860" y="2168525"/>
                <a:ext cx="427989" cy="194310"/>
                <a:chOff x="3070860" y="2168525"/>
                <a:chExt cx="427989" cy="194310"/>
              </a:xfrm>
            </p:grpSpPr>
            <p:sp>
              <p:nvSpPr>
                <p:cNvPr id="1534" name="Google Shape;1534;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36" name="Google Shape;1536;p8"/>
            <p:cNvGrpSpPr/>
            <p:nvPr/>
          </p:nvGrpSpPr>
          <p:grpSpPr>
            <a:xfrm flipH="1" rot="-654239">
              <a:off x="6436929" y="160361"/>
              <a:ext cx="235756" cy="237454"/>
              <a:chOff x="3070860" y="2168525"/>
              <a:chExt cx="427989" cy="431164"/>
            </a:xfrm>
          </p:grpSpPr>
          <p:sp>
            <p:nvSpPr>
              <p:cNvPr id="1537" name="Google Shape;1537;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38" name="Google Shape;1538;p8"/>
              <p:cNvGrpSpPr/>
              <p:nvPr/>
            </p:nvGrpSpPr>
            <p:grpSpPr>
              <a:xfrm>
                <a:off x="3070860" y="2168525"/>
                <a:ext cx="427989" cy="194310"/>
                <a:chOff x="3070860" y="2168525"/>
                <a:chExt cx="427989" cy="194310"/>
              </a:xfrm>
            </p:grpSpPr>
            <p:sp>
              <p:nvSpPr>
                <p:cNvPr id="1539" name="Google Shape;1539;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41" name="Google Shape;1541;p8"/>
            <p:cNvGrpSpPr/>
            <p:nvPr/>
          </p:nvGrpSpPr>
          <p:grpSpPr>
            <a:xfrm flipH="1">
              <a:off x="3936547" y="468423"/>
              <a:ext cx="235736" cy="237442"/>
              <a:chOff x="3070860" y="2168525"/>
              <a:chExt cx="427989" cy="431164"/>
            </a:xfrm>
          </p:grpSpPr>
          <p:sp>
            <p:nvSpPr>
              <p:cNvPr id="1542" name="Google Shape;1542;p8"/>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43" name="Google Shape;1543;p8"/>
              <p:cNvGrpSpPr/>
              <p:nvPr/>
            </p:nvGrpSpPr>
            <p:grpSpPr>
              <a:xfrm>
                <a:off x="3070860" y="2168525"/>
                <a:ext cx="427989" cy="194310"/>
                <a:chOff x="3070860" y="2168525"/>
                <a:chExt cx="427989" cy="194310"/>
              </a:xfrm>
            </p:grpSpPr>
            <p:sp>
              <p:nvSpPr>
                <p:cNvPr id="1544" name="Google Shape;1544;p8"/>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8"/>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546" name="Google Shape;1546;p8"/>
            <p:cNvSpPr/>
            <p:nvPr/>
          </p:nvSpPr>
          <p:spPr>
            <a:xfrm>
              <a:off x="19" y="4159029"/>
              <a:ext cx="3000" cy="6600"/>
            </a:xfrm>
            <a:custGeom>
              <a:rect b="b" l="l" r="r" t="t"/>
              <a:pathLst>
                <a:path extrusionOk="0" h="120000" w="120000">
                  <a:moveTo>
                    <a:pt x="120000" y="60000"/>
                  </a:moveTo>
                  <a:lnTo>
                    <a:pt x="0" y="0"/>
                  </a:lnTo>
                  <a:lnTo>
                    <a:pt x="0" y="120000"/>
                  </a:lnTo>
                  <a:lnTo>
                    <a:pt x="120000" y="120000"/>
                  </a:lnTo>
                  <a:lnTo>
                    <a:pt x="120000" y="6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47" name="Google Shape;1547;p8"/>
          <p:cNvSpPr txBox="1"/>
          <p:nvPr>
            <p:ph type="title"/>
          </p:nvPr>
        </p:nvSpPr>
        <p:spPr>
          <a:xfrm>
            <a:off x="1469850" y="919225"/>
            <a:ext cx="6200700" cy="319200"/>
          </a:xfrm>
          <a:prstGeom prst="rect">
            <a:avLst/>
          </a:prstGeom>
        </p:spPr>
        <p:txBody>
          <a:bodyPr anchorCtr="0" anchor="ctr"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48" name="Google Shape;1548;p8"/>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49" name="Shape 1549"/>
        <p:cNvGrpSpPr/>
        <p:nvPr/>
      </p:nvGrpSpPr>
      <p:grpSpPr>
        <a:xfrm>
          <a:off x="0" y="0"/>
          <a:ext cx="0" cy="0"/>
          <a:chOff x="0" y="0"/>
          <a:chExt cx="0" cy="0"/>
        </a:xfrm>
      </p:grpSpPr>
      <p:sp>
        <p:nvSpPr>
          <p:cNvPr id="1550" name="Google Shape;1550;p9"/>
          <p:cNvSpPr txBox="1"/>
          <p:nvPr>
            <p:ph idx="1" type="body"/>
          </p:nvPr>
        </p:nvSpPr>
        <p:spPr>
          <a:xfrm>
            <a:off x="1264975" y="4232500"/>
            <a:ext cx="66141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SzPts val="1400"/>
              <a:buNone/>
              <a:defRPr sz="1400"/>
            </a:lvl1pPr>
          </a:lstStyle>
          <a:p/>
        </p:txBody>
      </p:sp>
      <p:sp>
        <p:nvSpPr>
          <p:cNvPr id="1551" name="Google Shape;1551;p9"/>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1552" name="Google Shape;1552;p9"/>
          <p:cNvGrpSpPr/>
          <p:nvPr/>
        </p:nvGrpSpPr>
        <p:grpSpPr>
          <a:xfrm>
            <a:off x="0" y="0"/>
            <a:ext cx="9145610" cy="5144101"/>
            <a:chOff x="0" y="0"/>
            <a:chExt cx="9145610" cy="5144101"/>
          </a:xfrm>
        </p:grpSpPr>
        <p:grpSp>
          <p:nvGrpSpPr>
            <p:cNvPr id="1553" name="Google Shape;1553;p9"/>
            <p:cNvGrpSpPr/>
            <p:nvPr/>
          </p:nvGrpSpPr>
          <p:grpSpPr>
            <a:xfrm>
              <a:off x="7790788" y="0"/>
              <a:ext cx="1353687" cy="897785"/>
              <a:chOff x="10387718" y="0"/>
              <a:chExt cx="1804916" cy="1197047"/>
            </a:xfrm>
          </p:grpSpPr>
          <p:sp>
            <p:nvSpPr>
              <p:cNvPr id="1554" name="Google Shape;1554;p9"/>
              <p:cNvSpPr/>
              <p:nvPr/>
            </p:nvSpPr>
            <p:spPr>
              <a:xfrm>
                <a:off x="10388353" y="0"/>
                <a:ext cx="1804281" cy="1196474"/>
              </a:xfrm>
              <a:custGeom>
                <a:rect b="b" l="l" r="r" t="t"/>
                <a:pathLst>
                  <a:path extrusionOk="0" h="1196474" w="1804281">
                    <a:moveTo>
                      <a:pt x="1803646" y="0"/>
                    </a:moveTo>
                    <a:lnTo>
                      <a:pt x="34536" y="0"/>
                    </a:lnTo>
                    <a:cubicBezTo>
                      <a:pt x="-47379" y="155575"/>
                      <a:pt x="23106" y="368935"/>
                      <a:pt x="175506" y="446405"/>
                    </a:cubicBezTo>
                    <a:cubicBezTo>
                      <a:pt x="79621" y="747395"/>
                      <a:pt x="451731" y="998220"/>
                      <a:pt x="694302" y="799465"/>
                    </a:cubicBezTo>
                    <a:cubicBezTo>
                      <a:pt x="738752" y="972185"/>
                      <a:pt x="977511" y="1043940"/>
                      <a:pt x="1110861" y="923290"/>
                    </a:cubicBezTo>
                    <a:cubicBezTo>
                      <a:pt x="1164202" y="1294130"/>
                      <a:pt x="1723002" y="1284605"/>
                      <a:pt x="1763006" y="911860"/>
                    </a:cubicBezTo>
                    <a:cubicBezTo>
                      <a:pt x="1775706" y="922020"/>
                      <a:pt x="1789677" y="931545"/>
                      <a:pt x="1804281" y="939800"/>
                    </a:cubicBezTo>
                    <a:lnTo>
                      <a:pt x="1804281"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9"/>
              <p:cNvSpPr/>
              <p:nvPr/>
            </p:nvSpPr>
            <p:spPr>
              <a:xfrm>
                <a:off x="10387718" y="635"/>
                <a:ext cx="1687440" cy="1196412"/>
              </a:xfrm>
              <a:custGeom>
                <a:rect b="b" l="l" r="r" t="t"/>
                <a:pathLst>
                  <a:path extrusionOk="0" h="1196412" w="1687440">
                    <a:moveTo>
                      <a:pt x="1136896" y="897890"/>
                    </a:moveTo>
                    <a:cubicBezTo>
                      <a:pt x="1003546" y="1018540"/>
                      <a:pt x="764786" y="946150"/>
                      <a:pt x="720336" y="774065"/>
                    </a:cubicBezTo>
                    <a:cubicBezTo>
                      <a:pt x="477766" y="972820"/>
                      <a:pt x="105656" y="721995"/>
                      <a:pt x="201541" y="421005"/>
                    </a:cubicBezTo>
                    <a:cubicBezTo>
                      <a:pt x="57396" y="347345"/>
                      <a:pt x="-13724" y="152400"/>
                      <a:pt x="48506" y="0"/>
                    </a:cubicBezTo>
                    <a:lnTo>
                      <a:pt x="34536" y="0"/>
                    </a:lnTo>
                    <a:cubicBezTo>
                      <a:pt x="-47379" y="155575"/>
                      <a:pt x="23106" y="368935"/>
                      <a:pt x="175506" y="446405"/>
                    </a:cubicBezTo>
                    <a:cubicBezTo>
                      <a:pt x="79621" y="747395"/>
                      <a:pt x="451731" y="998220"/>
                      <a:pt x="694301" y="799465"/>
                    </a:cubicBezTo>
                    <a:cubicBezTo>
                      <a:pt x="738751" y="972185"/>
                      <a:pt x="977511" y="1043940"/>
                      <a:pt x="1110861" y="923290"/>
                    </a:cubicBezTo>
                    <a:cubicBezTo>
                      <a:pt x="1153406" y="1221105"/>
                      <a:pt x="1522976" y="1273810"/>
                      <a:pt x="1687441" y="1089025"/>
                    </a:cubicBezTo>
                    <a:cubicBezTo>
                      <a:pt x="1513451" y="1242695"/>
                      <a:pt x="1177536" y="1181100"/>
                      <a:pt x="1136896" y="897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56" name="Google Shape;1556;p9"/>
            <p:cNvGrpSpPr/>
            <p:nvPr/>
          </p:nvGrpSpPr>
          <p:grpSpPr>
            <a:xfrm flipH="1">
              <a:off x="8659870" y="490092"/>
              <a:ext cx="320992" cy="323373"/>
              <a:chOff x="3070860" y="2168525"/>
              <a:chExt cx="427989" cy="431164"/>
            </a:xfrm>
          </p:grpSpPr>
          <p:sp>
            <p:nvSpPr>
              <p:cNvPr id="1557" name="Google Shape;1557;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58" name="Google Shape;1558;p9"/>
              <p:cNvGrpSpPr/>
              <p:nvPr/>
            </p:nvGrpSpPr>
            <p:grpSpPr>
              <a:xfrm>
                <a:off x="3070860" y="2168525"/>
                <a:ext cx="427989" cy="194310"/>
                <a:chOff x="3070860" y="2168525"/>
                <a:chExt cx="427989" cy="194310"/>
              </a:xfrm>
            </p:grpSpPr>
            <p:sp>
              <p:nvSpPr>
                <p:cNvPr id="1559" name="Google Shape;1559;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61" name="Google Shape;1561;p9"/>
            <p:cNvGrpSpPr/>
            <p:nvPr/>
          </p:nvGrpSpPr>
          <p:grpSpPr>
            <a:xfrm>
              <a:off x="5104771" y="0"/>
              <a:ext cx="2353718" cy="829055"/>
              <a:chOff x="6806362" y="0"/>
              <a:chExt cx="3138290" cy="1105407"/>
            </a:xfrm>
          </p:grpSpPr>
          <p:sp>
            <p:nvSpPr>
              <p:cNvPr id="1562" name="Google Shape;1562;p9"/>
              <p:cNvSpPr/>
              <p:nvPr/>
            </p:nvSpPr>
            <p:spPr>
              <a:xfrm>
                <a:off x="6806362" y="0"/>
                <a:ext cx="3138290" cy="1105269"/>
              </a:xfrm>
              <a:custGeom>
                <a:rect b="b" l="l" r="r" t="t"/>
                <a:pathLst>
                  <a:path extrusionOk="0" h="1105269" w="3138290">
                    <a:moveTo>
                      <a:pt x="7822" y="0"/>
                    </a:moveTo>
                    <a:cubicBezTo>
                      <a:pt x="-43613" y="221615"/>
                      <a:pt x="167207" y="431800"/>
                      <a:pt x="388187" y="380365"/>
                    </a:cubicBezTo>
                    <a:cubicBezTo>
                      <a:pt x="457402" y="637540"/>
                      <a:pt x="786968" y="775335"/>
                      <a:pt x="1021282" y="638175"/>
                    </a:cubicBezTo>
                    <a:cubicBezTo>
                      <a:pt x="1111452" y="1170305"/>
                      <a:pt x="1878532" y="1280160"/>
                      <a:pt x="2116657" y="798830"/>
                    </a:cubicBezTo>
                    <a:cubicBezTo>
                      <a:pt x="2376372" y="962025"/>
                      <a:pt x="2702762" y="669290"/>
                      <a:pt x="2568143" y="393065"/>
                    </a:cubicBezTo>
                    <a:cubicBezTo>
                      <a:pt x="2695778" y="392430"/>
                      <a:pt x="2807537" y="324485"/>
                      <a:pt x="2869768" y="222885"/>
                    </a:cubicBezTo>
                    <a:cubicBezTo>
                      <a:pt x="3009468" y="276860"/>
                      <a:pt x="3164407" y="147320"/>
                      <a:pt x="3134562" y="0"/>
                    </a:cubicBezTo>
                    <a:lnTo>
                      <a:pt x="782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63" name="Google Shape;1563;p9"/>
              <p:cNvGrpSpPr/>
              <p:nvPr/>
            </p:nvGrpSpPr>
            <p:grpSpPr>
              <a:xfrm>
                <a:off x="6806362" y="0"/>
                <a:ext cx="3090747" cy="1105407"/>
                <a:chOff x="6806362" y="0"/>
                <a:chExt cx="3090747" cy="1105407"/>
              </a:xfrm>
            </p:grpSpPr>
            <p:sp>
              <p:nvSpPr>
                <p:cNvPr id="1564" name="Google Shape;1564;p9"/>
                <p:cNvSpPr/>
                <p:nvPr/>
              </p:nvSpPr>
              <p:spPr>
                <a:xfrm>
                  <a:off x="8931909" y="734694"/>
                  <a:ext cx="390525" cy="110778"/>
                </a:xfrm>
                <a:custGeom>
                  <a:rect b="b" l="l" r="r" t="t"/>
                  <a:pathLst>
                    <a:path extrusionOk="0" h="110778" w="390525">
                      <a:moveTo>
                        <a:pt x="16510" y="38735"/>
                      </a:moveTo>
                      <a:cubicBezTo>
                        <a:pt x="11430" y="49530"/>
                        <a:pt x="5715" y="59690"/>
                        <a:pt x="0" y="69215"/>
                      </a:cubicBezTo>
                      <a:cubicBezTo>
                        <a:pt x="139700" y="151130"/>
                        <a:pt x="297180" y="103505"/>
                        <a:pt x="390525" y="0"/>
                      </a:cubicBezTo>
                      <a:cubicBezTo>
                        <a:pt x="294005" y="88265"/>
                        <a:pt x="146685" y="120650"/>
                        <a:pt x="16510" y="387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9"/>
                <p:cNvSpPr/>
                <p:nvPr/>
              </p:nvSpPr>
              <p:spPr>
                <a:xfrm>
                  <a:off x="6806362" y="0"/>
                  <a:ext cx="2025217" cy="1105407"/>
                </a:xfrm>
                <a:custGeom>
                  <a:rect b="b" l="l" r="r" t="t"/>
                  <a:pathLst>
                    <a:path extrusionOk="0" h="1105407" w="2025217">
                      <a:moveTo>
                        <a:pt x="1047318" y="612775"/>
                      </a:moveTo>
                      <a:cubicBezTo>
                        <a:pt x="813002" y="749935"/>
                        <a:pt x="483437" y="611505"/>
                        <a:pt x="414222" y="354965"/>
                      </a:cubicBezTo>
                      <a:cubicBezTo>
                        <a:pt x="201497" y="404495"/>
                        <a:pt x="-1703" y="212090"/>
                        <a:pt x="28777" y="0"/>
                      </a:cubicBezTo>
                      <a:lnTo>
                        <a:pt x="7822" y="0"/>
                      </a:lnTo>
                      <a:cubicBezTo>
                        <a:pt x="-43613" y="221615"/>
                        <a:pt x="167207" y="431800"/>
                        <a:pt x="388187" y="380365"/>
                      </a:cubicBezTo>
                      <a:cubicBezTo>
                        <a:pt x="457402" y="637540"/>
                        <a:pt x="786968" y="775335"/>
                        <a:pt x="1021282" y="638175"/>
                      </a:cubicBezTo>
                      <a:cubicBezTo>
                        <a:pt x="1101927" y="1114425"/>
                        <a:pt x="1724862" y="1252855"/>
                        <a:pt x="2025218" y="930910"/>
                      </a:cubicBezTo>
                      <a:cubicBezTo>
                        <a:pt x="1717243" y="1219835"/>
                        <a:pt x="1125422" y="1076325"/>
                        <a:pt x="1047318" y="6127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9"/>
                <p:cNvSpPr/>
                <p:nvPr/>
              </p:nvSpPr>
              <p:spPr>
                <a:xfrm>
                  <a:off x="9400540" y="276225"/>
                  <a:ext cx="236219" cy="115570"/>
                </a:xfrm>
                <a:custGeom>
                  <a:rect b="b" l="l" r="r" t="t"/>
                  <a:pathLst>
                    <a:path extrusionOk="0" h="115570" w="236219">
                      <a:moveTo>
                        <a:pt x="0" y="92075"/>
                      </a:moveTo>
                      <a:cubicBezTo>
                        <a:pt x="3810" y="99695"/>
                        <a:pt x="6985" y="107950"/>
                        <a:pt x="10160" y="115570"/>
                      </a:cubicBezTo>
                      <a:cubicBezTo>
                        <a:pt x="99695" y="106045"/>
                        <a:pt x="179070" y="63500"/>
                        <a:pt x="236220" y="0"/>
                      </a:cubicBezTo>
                      <a:cubicBezTo>
                        <a:pt x="173355" y="56515"/>
                        <a:pt x="90805" y="91440"/>
                        <a:pt x="0" y="92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9"/>
                <p:cNvSpPr/>
                <p:nvPr/>
              </p:nvSpPr>
              <p:spPr>
                <a:xfrm>
                  <a:off x="9682480" y="161925"/>
                  <a:ext cx="214629" cy="73491"/>
                </a:xfrm>
                <a:custGeom>
                  <a:rect b="b" l="l" r="r" t="t"/>
                  <a:pathLst>
                    <a:path extrusionOk="0" h="73491" w="214629">
                      <a:moveTo>
                        <a:pt x="19050" y="35560"/>
                      </a:moveTo>
                      <a:cubicBezTo>
                        <a:pt x="13335" y="45085"/>
                        <a:pt x="6985" y="54610"/>
                        <a:pt x="0" y="63500"/>
                      </a:cubicBezTo>
                      <a:cubicBezTo>
                        <a:pt x="80010" y="90805"/>
                        <a:pt x="163830" y="59690"/>
                        <a:pt x="214630" y="0"/>
                      </a:cubicBezTo>
                      <a:cubicBezTo>
                        <a:pt x="162560" y="43815"/>
                        <a:pt x="88900" y="62865"/>
                        <a:pt x="19050" y="3556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68" name="Google Shape;1568;p9"/>
            <p:cNvGrpSpPr/>
            <p:nvPr/>
          </p:nvGrpSpPr>
          <p:grpSpPr>
            <a:xfrm>
              <a:off x="5115682" y="44674"/>
              <a:ext cx="320992" cy="323373"/>
              <a:chOff x="3070860" y="2168525"/>
              <a:chExt cx="427989" cy="431164"/>
            </a:xfrm>
          </p:grpSpPr>
          <p:sp>
            <p:nvSpPr>
              <p:cNvPr id="1569" name="Google Shape;1569;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70" name="Google Shape;1570;p9"/>
              <p:cNvGrpSpPr/>
              <p:nvPr/>
            </p:nvGrpSpPr>
            <p:grpSpPr>
              <a:xfrm>
                <a:off x="3070860" y="2168525"/>
                <a:ext cx="427989" cy="194310"/>
                <a:chOff x="3070860" y="2168525"/>
                <a:chExt cx="427989" cy="194310"/>
              </a:xfrm>
            </p:grpSpPr>
            <p:sp>
              <p:nvSpPr>
                <p:cNvPr id="1571" name="Google Shape;1571;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73" name="Google Shape;1573;p9"/>
            <p:cNvGrpSpPr/>
            <p:nvPr/>
          </p:nvGrpSpPr>
          <p:grpSpPr>
            <a:xfrm>
              <a:off x="1461377" y="0"/>
              <a:ext cx="2590736" cy="706912"/>
              <a:chOff x="1948503" y="0"/>
              <a:chExt cx="3454315" cy="942549"/>
            </a:xfrm>
          </p:grpSpPr>
          <p:sp>
            <p:nvSpPr>
              <p:cNvPr id="1574" name="Google Shape;1574;p9"/>
              <p:cNvSpPr/>
              <p:nvPr/>
            </p:nvSpPr>
            <p:spPr>
              <a:xfrm>
                <a:off x="1948503" y="0"/>
                <a:ext cx="3454315" cy="942549"/>
              </a:xfrm>
              <a:custGeom>
                <a:rect b="b" l="l" r="r" t="t"/>
                <a:pathLst>
                  <a:path extrusionOk="0" h="942549" w="3454315">
                    <a:moveTo>
                      <a:pt x="98102" y="0"/>
                    </a:moveTo>
                    <a:cubicBezTo>
                      <a:pt x="-166693" y="242570"/>
                      <a:pt x="155887" y="661670"/>
                      <a:pt x="458147" y="465455"/>
                    </a:cubicBezTo>
                    <a:cubicBezTo>
                      <a:pt x="462592" y="741680"/>
                      <a:pt x="818827" y="895985"/>
                      <a:pt x="1023932" y="714375"/>
                    </a:cubicBezTo>
                    <a:cubicBezTo>
                      <a:pt x="1170617" y="1029970"/>
                      <a:pt x="1664012" y="1013460"/>
                      <a:pt x="1789107" y="688975"/>
                    </a:cubicBezTo>
                    <a:cubicBezTo>
                      <a:pt x="1908487" y="799465"/>
                      <a:pt x="2113592" y="826770"/>
                      <a:pt x="2259007" y="747395"/>
                    </a:cubicBezTo>
                    <a:cubicBezTo>
                      <a:pt x="2417122" y="1052830"/>
                      <a:pt x="2906072" y="984885"/>
                      <a:pt x="2974017" y="647065"/>
                    </a:cubicBezTo>
                    <a:cubicBezTo>
                      <a:pt x="3329617" y="725170"/>
                      <a:pt x="3598222" y="277495"/>
                      <a:pt x="3369622" y="0"/>
                    </a:cubicBezTo>
                    <a:lnTo>
                      <a:pt x="98102" y="0"/>
                    </a:ln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75" name="Google Shape;1575;p9"/>
              <p:cNvGrpSpPr/>
              <p:nvPr/>
            </p:nvGrpSpPr>
            <p:grpSpPr>
              <a:xfrm>
                <a:off x="1948503" y="0"/>
                <a:ext cx="3339776" cy="942542"/>
                <a:chOff x="1948503" y="0"/>
                <a:chExt cx="3339776" cy="942542"/>
              </a:xfrm>
            </p:grpSpPr>
            <p:sp>
              <p:nvSpPr>
                <p:cNvPr id="1576" name="Google Shape;1576;p9"/>
                <p:cNvSpPr/>
                <p:nvPr/>
              </p:nvSpPr>
              <p:spPr>
                <a:xfrm>
                  <a:off x="3748404" y="663575"/>
                  <a:ext cx="1090929" cy="278967"/>
                </a:xfrm>
                <a:custGeom>
                  <a:rect b="b" l="l" r="r" t="t"/>
                  <a:pathLst>
                    <a:path extrusionOk="0" h="278967" w="1090929">
                      <a:moveTo>
                        <a:pt x="485140" y="58420"/>
                      </a:moveTo>
                      <a:cubicBezTo>
                        <a:pt x="339725" y="137795"/>
                        <a:pt x="134620" y="110490"/>
                        <a:pt x="15240" y="0"/>
                      </a:cubicBezTo>
                      <a:cubicBezTo>
                        <a:pt x="10795" y="12065"/>
                        <a:pt x="5715" y="23495"/>
                        <a:pt x="0" y="34290"/>
                      </a:cubicBezTo>
                      <a:cubicBezTo>
                        <a:pt x="120650" y="137160"/>
                        <a:pt x="318135" y="160655"/>
                        <a:pt x="459740" y="83820"/>
                      </a:cubicBezTo>
                      <a:cubicBezTo>
                        <a:pt x="586740" y="328930"/>
                        <a:pt x="925830" y="333375"/>
                        <a:pt x="1090930" y="151765"/>
                      </a:cubicBezTo>
                      <a:cubicBezTo>
                        <a:pt x="918845" y="307340"/>
                        <a:pt x="605790" y="291465"/>
                        <a:pt x="485140" y="584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9"/>
                <p:cNvSpPr/>
                <p:nvPr/>
              </p:nvSpPr>
              <p:spPr>
                <a:xfrm>
                  <a:off x="1948503" y="0"/>
                  <a:ext cx="1716081" cy="941981"/>
                </a:xfrm>
                <a:custGeom>
                  <a:rect b="b" l="l" r="r" t="t"/>
                  <a:pathLst>
                    <a:path extrusionOk="0" h="941981" w="1716081">
                      <a:moveTo>
                        <a:pt x="1049967" y="688975"/>
                      </a:moveTo>
                      <a:cubicBezTo>
                        <a:pt x="844862" y="870585"/>
                        <a:pt x="488627" y="716280"/>
                        <a:pt x="484182" y="440055"/>
                      </a:cubicBezTo>
                      <a:cubicBezTo>
                        <a:pt x="191447" y="629920"/>
                        <a:pt x="-119703" y="245110"/>
                        <a:pt x="98737" y="0"/>
                      </a:cubicBezTo>
                      <a:lnTo>
                        <a:pt x="98102" y="0"/>
                      </a:lnTo>
                      <a:cubicBezTo>
                        <a:pt x="-166693" y="242570"/>
                        <a:pt x="155887" y="661670"/>
                        <a:pt x="458147" y="465455"/>
                      </a:cubicBezTo>
                      <a:cubicBezTo>
                        <a:pt x="462592" y="741680"/>
                        <a:pt x="818827" y="895985"/>
                        <a:pt x="1023932" y="714375"/>
                      </a:cubicBezTo>
                      <a:cubicBezTo>
                        <a:pt x="1149662" y="985520"/>
                        <a:pt x="1531932" y="1011555"/>
                        <a:pt x="1716082" y="807720"/>
                      </a:cubicBezTo>
                      <a:cubicBezTo>
                        <a:pt x="1524312" y="983615"/>
                        <a:pt x="1169982" y="948690"/>
                        <a:pt x="1049967" y="6889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9"/>
                <p:cNvSpPr/>
                <p:nvPr/>
              </p:nvSpPr>
              <p:spPr>
                <a:xfrm>
                  <a:off x="4942204" y="527050"/>
                  <a:ext cx="346075" cy="129231"/>
                </a:xfrm>
                <a:custGeom>
                  <a:rect b="b" l="l" r="r" t="t"/>
                  <a:pathLst>
                    <a:path extrusionOk="0" h="129231" w="346075">
                      <a:moveTo>
                        <a:pt x="6985" y="94615"/>
                      </a:moveTo>
                      <a:cubicBezTo>
                        <a:pt x="5080" y="104775"/>
                        <a:pt x="2540" y="114300"/>
                        <a:pt x="0" y="123825"/>
                      </a:cubicBezTo>
                      <a:cubicBezTo>
                        <a:pt x="137795" y="147320"/>
                        <a:pt x="261620" y="92075"/>
                        <a:pt x="346075" y="0"/>
                      </a:cubicBezTo>
                      <a:cubicBezTo>
                        <a:pt x="258445" y="80010"/>
                        <a:pt x="139065" y="123825"/>
                        <a:pt x="6985" y="9461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79" name="Google Shape;1579;p9"/>
            <p:cNvGrpSpPr/>
            <p:nvPr/>
          </p:nvGrpSpPr>
          <p:grpSpPr>
            <a:xfrm flipH="1" rot="-1402749">
              <a:off x="2091013" y="238299"/>
              <a:ext cx="320980" cy="323362"/>
              <a:chOff x="3070860" y="2168525"/>
              <a:chExt cx="427989" cy="431164"/>
            </a:xfrm>
          </p:grpSpPr>
          <p:sp>
            <p:nvSpPr>
              <p:cNvPr id="1580" name="Google Shape;1580;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81" name="Google Shape;1581;p9"/>
              <p:cNvGrpSpPr/>
              <p:nvPr/>
            </p:nvGrpSpPr>
            <p:grpSpPr>
              <a:xfrm>
                <a:off x="3070860" y="2168525"/>
                <a:ext cx="427989" cy="194310"/>
                <a:chOff x="3070860" y="2168525"/>
                <a:chExt cx="427989" cy="194310"/>
              </a:xfrm>
            </p:grpSpPr>
            <p:sp>
              <p:nvSpPr>
                <p:cNvPr id="1582" name="Google Shape;1582;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84" name="Google Shape;1584;p9"/>
            <p:cNvGrpSpPr/>
            <p:nvPr/>
          </p:nvGrpSpPr>
          <p:grpSpPr>
            <a:xfrm>
              <a:off x="2028631" y="0"/>
              <a:ext cx="1603931" cy="425438"/>
              <a:chOff x="2704841" y="0"/>
              <a:chExt cx="2138574" cy="567251"/>
            </a:xfrm>
          </p:grpSpPr>
          <p:sp>
            <p:nvSpPr>
              <p:cNvPr id="1585" name="Google Shape;1585;p9"/>
              <p:cNvSpPr/>
              <p:nvPr/>
            </p:nvSpPr>
            <p:spPr>
              <a:xfrm>
                <a:off x="2704841" y="0"/>
                <a:ext cx="2138574" cy="567102"/>
              </a:xfrm>
              <a:custGeom>
                <a:rect b="b" l="l" r="r" t="t"/>
                <a:pathLst>
                  <a:path extrusionOk="0" h="567102" w="2138574">
                    <a:moveTo>
                      <a:pt x="1528" y="0"/>
                    </a:moveTo>
                    <a:cubicBezTo>
                      <a:pt x="-15617" y="153670"/>
                      <a:pt x="113923" y="289560"/>
                      <a:pt x="268228" y="278765"/>
                    </a:cubicBezTo>
                    <a:cubicBezTo>
                      <a:pt x="338713" y="556895"/>
                      <a:pt x="753368" y="617855"/>
                      <a:pt x="901323" y="372110"/>
                    </a:cubicBezTo>
                    <a:cubicBezTo>
                      <a:pt x="1066423" y="636905"/>
                      <a:pt x="1508383" y="630555"/>
                      <a:pt x="1666498" y="361950"/>
                    </a:cubicBezTo>
                    <a:cubicBezTo>
                      <a:pt x="1900813" y="473710"/>
                      <a:pt x="2183388" y="255905"/>
                      <a:pt x="2132588" y="0"/>
                    </a:cubicBezTo>
                    <a:lnTo>
                      <a:pt x="152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86" name="Google Shape;1586;p9"/>
              <p:cNvGrpSpPr/>
              <p:nvPr/>
            </p:nvGrpSpPr>
            <p:grpSpPr>
              <a:xfrm>
                <a:off x="2704841" y="0"/>
                <a:ext cx="2053213" cy="567251"/>
                <a:chOff x="2704841" y="0"/>
                <a:chExt cx="2053213" cy="567251"/>
              </a:xfrm>
            </p:grpSpPr>
            <p:sp>
              <p:nvSpPr>
                <p:cNvPr id="1587" name="Google Shape;1587;p9"/>
                <p:cNvSpPr/>
                <p:nvPr/>
              </p:nvSpPr>
              <p:spPr>
                <a:xfrm>
                  <a:off x="3609975" y="347345"/>
                  <a:ext cx="713740" cy="219906"/>
                </a:xfrm>
                <a:custGeom>
                  <a:rect b="b" l="l" r="r" t="t"/>
                  <a:pathLst>
                    <a:path extrusionOk="0" h="219906" w="713740">
                      <a:moveTo>
                        <a:pt x="21590" y="0"/>
                      </a:moveTo>
                      <a:cubicBezTo>
                        <a:pt x="15240" y="10795"/>
                        <a:pt x="7620" y="21590"/>
                        <a:pt x="0" y="31115"/>
                      </a:cubicBezTo>
                      <a:cubicBezTo>
                        <a:pt x="153035" y="266700"/>
                        <a:pt x="529590" y="280670"/>
                        <a:pt x="713740" y="79375"/>
                      </a:cubicBezTo>
                      <a:cubicBezTo>
                        <a:pt x="520700" y="255270"/>
                        <a:pt x="165735" y="230505"/>
                        <a:pt x="2159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9"/>
                <p:cNvSpPr/>
                <p:nvPr/>
              </p:nvSpPr>
              <p:spPr>
                <a:xfrm>
                  <a:off x="2704841" y="0"/>
                  <a:ext cx="867668" cy="526082"/>
                </a:xfrm>
                <a:custGeom>
                  <a:rect b="b" l="l" r="r" t="t"/>
                  <a:pathLst>
                    <a:path extrusionOk="0" h="526082" w="867668">
                      <a:moveTo>
                        <a:pt x="293628" y="253365"/>
                      </a:moveTo>
                      <a:cubicBezTo>
                        <a:pt x="148213" y="263525"/>
                        <a:pt x="24388" y="142875"/>
                        <a:pt x="25658" y="0"/>
                      </a:cubicBezTo>
                      <a:lnTo>
                        <a:pt x="1528" y="0"/>
                      </a:lnTo>
                      <a:cubicBezTo>
                        <a:pt x="-15617" y="153670"/>
                        <a:pt x="113923" y="289560"/>
                        <a:pt x="268228" y="278765"/>
                      </a:cubicBezTo>
                      <a:cubicBezTo>
                        <a:pt x="333633" y="537845"/>
                        <a:pt x="698123" y="608330"/>
                        <a:pt x="867668" y="418465"/>
                      </a:cubicBezTo>
                      <a:cubicBezTo>
                        <a:pt x="689868" y="575945"/>
                        <a:pt x="355858" y="500380"/>
                        <a:pt x="293628" y="25336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9"/>
                <p:cNvSpPr/>
                <p:nvPr/>
              </p:nvSpPr>
              <p:spPr>
                <a:xfrm>
                  <a:off x="4378325" y="275590"/>
                  <a:ext cx="379729" cy="116402"/>
                </a:xfrm>
                <a:custGeom>
                  <a:rect b="b" l="l" r="r" t="t"/>
                  <a:pathLst>
                    <a:path extrusionOk="0" h="116402" w="379729">
                      <a:moveTo>
                        <a:pt x="18415" y="60960"/>
                      </a:moveTo>
                      <a:cubicBezTo>
                        <a:pt x="12700" y="71120"/>
                        <a:pt x="6350" y="80010"/>
                        <a:pt x="0" y="89535"/>
                      </a:cubicBezTo>
                      <a:cubicBezTo>
                        <a:pt x="136525" y="150495"/>
                        <a:pt x="287655" y="102235"/>
                        <a:pt x="379730" y="0"/>
                      </a:cubicBezTo>
                      <a:cubicBezTo>
                        <a:pt x="285115" y="85725"/>
                        <a:pt x="144780" y="121285"/>
                        <a:pt x="18415" y="60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90" name="Google Shape;1590;p9"/>
            <p:cNvGrpSpPr/>
            <p:nvPr/>
          </p:nvGrpSpPr>
          <p:grpSpPr>
            <a:xfrm rot="749224">
              <a:off x="2918652" y="27867"/>
              <a:ext cx="235749" cy="237456"/>
              <a:chOff x="3070860" y="2168525"/>
              <a:chExt cx="427989" cy="431164"/>
            </a:xfrm>
          </p:grpSpPr>
          <p:sp>
            <p:nvSpPr>
              <p:cNvPr id="1591" name="Google Shape;1591;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92" name="Google Shape;1592;p9"/>
              <p:cNvGrpSpPr/>
              <p:nvPr/>
            </p:nvGrpSpPr>
            <p:grpSpPr>
              <a:xfrm>
                <a:off x="3070860" y="2168525"/>
                <a:ext cx="427989" cy="194310"/>
                <a:chOff x="3070860" y="2168525"/>
                <a:chExt cx="427989" cy="194310"/>
              </a:xfrm>
            </p:grpSpPr>
            <p:sp>
              <p:nvSpPr>
                <p:cNvPr id="1593" name="Google Shape;1593;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95" name="Google Shape;1595;p9"/>
            <p:cNvGrpSpPr/>
            <p:nvPr/>
          </p:nvGrpSpPr>
          <p:grpSpPr>
            <a:xfrm>
              <a:off x="0" y="0"/>
              <a:ext cx="1398406" cy="707332"/>
              <a:chOff x="0" y="0"/>
              <a:chExt cx="1864541" cy="943109"/>
            </a:xfrm>
          </p:grpSpPr>
          <p:sp>
            <p:nvSpPr>
              <p:cNvPr id="1596" name="Google Shape;1596;p9"/>
              <p:cNvSpPr/>
              <p:nvPr/>
            </p:nvSpPr>
            <p:spPr>
              <a:xfrm>
                <a:off x="0" y="0"/>
                <a:ext cx="1864541" cy="943109"/>
              </a:xfrm>
              <a:custGeom>
                <a:rect b="b" l="l" r="r" t="t"/>
                <a:pathLst>
                  <a:path extrusionOk="0" h="943109" w="1864541">
                    <a:moveTo>
                      <a:pt x="1855470" y="0"/>
                    </a:moveTo>
                    <a:lnTo>
                      <a:pt x="0" y="0"/>
                    </a:lnTo>
                    <a:lnTo>
                      <a:pt x="0" y="727075"/>
                    </a:lnTo>
                    <a:cubicBezTo>
                      <a:pt x="47625" y="719455"/>
                      <a:pt x="90805" y="699135"/>
                      <a:pt x="126365" y="669925"/>
                    </a:cubicBezTo>
                    <a:cubicBezTo>
                      <a:pt x="179705" y="1040765"/>
                      <a:pt x="738505" y="1031240"/>
                      <a:pt x="778510" y="658495"/>
                    </a:cubicBezTo>
                    <a:cubicBezTo>
                      <a:pt x="975360" y="827405"/>
                      <a:pt x="1310640" y="678180"/>
                      <a:pt x="1313180" y="415925"/>
                    </a:cubicBezTo>
                    <a:cubicBezTo>
                      <a:pt x="1583690" y="560070"/>
                      <a:pt x="1924685" y="300990"/>
                      <a:pt x="1855470" y="0"/>
                    </a:cubicBezTo>
                    <a:close/>
                  </a:path>
                </a:pathLst>
              </a:custGeom>
              <a:gradFill>
                <a:gsLst>
                  <a:gs pos="0">
                    <a:schemeClr val="accent3"/>
                  </a:gs>
                  <a:gs pos="100000">
                    <a:srgbClr val="3D176E"/>
                  </a:gs>
                </a:gsLst>
                <a:lin ang="0" scaled="0"/>
              </a:gradFill>
              <a:ln>
                <a:noFill/>
              </a:ln>
              <a:effectLst>
                <a:outerShdw blurRad="200025" rotWithShape="0" algn="bl" dir="5400000" dist="19050">
                  <a:schemeClr val="dk1">
                    <a:alpha val="9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97" name="Google Shape;1597;p9"/>
              <p:cNvGrpSpPr/>
              <p:nvPr/>
            </p:nvGrpSpPr>
            <p:grpSpPr>
              <a:xfrm>
                <a:off x="0" y="325754"/>
                <a:ext cx="1764664" cy="617293"/>
                <a:chOff x="0" y="325754"/>
                <a:chExt cx="1764664" cy="617293"/>
              </a:xfrm>
            </p:grpSpPr>
            <p:sp>
              <p:nvSpPr>
                <p:cNvPr id="1598" name="Google Shape;1598;p9"/>
                <p:cNvSpPr/>
                <p:nvPr/>
              </p:nvSpPr>
              <p:spPr>
                <a:xfrm>
                  <a:off x="1335405" y="325754"/>
                  <a:ext cx="429259" cy="130723"/>
                </a:xfrm>
                <a:custGeom>
                  <a:rect b="b" l="l" r="r" t="t"/>
                  <a:pathLst>
                    <a:path extrusionOk="0" h="130723" w="429259">
                      <a:moveTo>
                        <a:pt x="2540" y="64770"/>
                      </a:moveTo>
                      <a:cubicBezTo>
                        <a:pt x="2540" y="77470"/>
                        <a:pt x="1270" y="89535"/>
                        <a:pt x="0" y="100965"/>
                      </a:cubicBezTo>
                      <a:cubicBezTo>
                        <a:pt x="153670" y="168910"/>
                        <a:pt x="324485" y="114300"/>
                        <a:pt x="429260" y="0"/>
                      </a:cubicBezTo>
                      <a:cubicBezTo>
                        <a:pt x="318135" y="102235"/>
                        <a:pt x="150495" y="143510"/>
                        <a:pt x="2540" y="647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9"/>
                <p:cNvSpPr/>
                <p:nvPr/>
              </p:nvSpPr>
              <p:spPr>
                <a:xfrm>
                  <a:off x="0" y="644525"/>
                  <a:ext cx="702944" cy="298522"/>
                </a:xfrm>
                <a:custGeom>
                  <a:rect b="b" l="l" r="r" t="t"/>
                  <a:pathLst>
                    <a:path extrusionOk="0" h="298522" w="702944">
                      <a:moveTo>
                        <a:pt x="151765" y="0"/>
                      </a:moveTo>
                      <a:cubicBezTo>
                        <a:pt x="116205" y="29210"/>
                        <a:pt x="0" y="60325"/>
                        <a:pt x="0" y="60325"/>
                      </a:cubicBezTo>
                      <a:lnTo>
                        <a:pt x="0" y="82550"/>
                      </a:lnTo>
                      <a:cubicBezTo>
                        <a:pt x="47625" y="74930"/>
                        <a:pt x="90805" y="54610"/>
                        <a:pt x="126365" y="25400"/>
                      </a:cubicBezTo>
                      <a:cubicBezTo>
                        <a:pt x="168910" y="323215"/>
                        <a:pt x="538480" y="375920"/>
                        <a:pt x="702945" y="191135"/>
                      </a:cubicBezTo>
                      <a:cubicBezTo>
                        <a:pt x="528320" y="344805"/>
                        <a:pt x="192405" y="283210"/>
                        <a:pt x="15176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9"/>
                <p:cNvSpPr/>
                <p:nvPr/>
              </p:nvSpPr>
              <p:spPr>
                <a:xfrm>
                  <a:off x="796290" y="614044"/>
                  <a:ext cx="438149" cy="116022"/>
                </a:xfrm>
                <a:custGeom>
                  <a:rect b="b" l="l" r="r" t="t"/>
                  <a:pathLst>
                    <a:path extrusionOk="0" h="116022" w="438149">
                      <a:moveTo>
                        <a:pt x="6985" y="19050"/>
                      </a:moveTo>
                      <a:cubicBezTo>
                        <a:pt x="5715" y="33020"/>
                        <a:pt x="3175" y="46355"/>
                        <a:pt x="0" y="59055"/>
                      </a:cubicBezTo>
                      <a:cubicBezTo>
                        <a:pt x="137795" y="159385"/>
                        <a:pt x="331470" y="119380"/>
                        <a:pt x="438150" y="0"/>
                      </a:cubicBezTo>
                      <a:cubicBezTo>
                        <a:pt x="323215" y="104140"/>
                        <a:pt x="135890" y="128905"/>
                        <a:pt x="6985" y="1905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01" name="Google Shape;1601;p9"/>
            <p:cNvGrpSpPr/>
            <p:nvPr/>
          </p:nvGrpSpPr>
          <p:grpSpPr>
            <a:xfrm>
              <a:off x="0" y="0"/>
              <a:ext cx="1080863" cy="370164"/>
              <a:chOff x="0" y="0"/>
              <a:chExt cx="1441151" cy="493552"/>
            </a:xfrm>
          </p:grpSpPr>
          <p:sp>
            <p:nvSpPr>
              <p:cNvPr id="1602" name="Google Shape;1602;p9"/>
              <p:cNvSpPr/>
              <p:nvPr/>
            </p:nvSpPr>
            <p:spPr>
              <a:xfrm>
                <a:off x="0" y="0"/>
                <a:ext cx="1441151" cy="493444"/>
              </a:xfrm>
              <a:custGeom>
                <a:rect b="b" l="l" r="r" t="t"/>
                <a:pathLst>
                  <a:path extrusionOk="0" h="493444" w="1441151">
                    <a:moveTo>
                      <a:pt x="1440815" y="0"/>
                    </a:moveTo>
                    <a:lnTo>
                      <a:pt x="0" y="0"/>
                    </a:lnTo>
                    <a:lnTo>
                      <a:pt x="0" y="401955"/>
                    </a:lnTo>
                    <a:cubicBezTo>
                      <a:pt x="147320" y="553085"/>
                      <a:pt x="434975" y="509905"/>
                      <a:pt x="531495" y="324485"/>
                    </a:cubicBezTo>
                    <a:cubicBezTo>
                      <a:pt x="601980" y="370840"/>
                      <a:pt x="707390" y="374650"/>
                      <a:pt x="781050" y="332740"/>
                    </a:cubicBezTo>
                    <a:cubicBezTo>
                      <a:pt x="790575" y="539750"/>
                      <a:pt x="1101725" y="548005"/>
                      <a:pt x="1122680" y="342900"/>
                    </a:cubicBezTo>
                    <a:cubicBezTo>
                      <a:pt x="1304290" y="336550"/>
                      <a:pt x="1449070" y="182880"/>
                      <a:pt x="1440815" y="0"/>
                    </a:cubicBez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03" name="Google Shape;1603;p9"/>
              <p:cNvGrpSpPr/>
              <p:nvPr/>
            </p:nvGrpSpPr>
            <p:grpSpPr>
              <a:xfrm>
                <a:off x="0" y="233679"/>
                <a:ext cx="1356359" cy="259873"/>
                <a:chOff x="0" y="233679"/>
                <a:chExt cx="1356359" cy="259873"/>
              </a:xfrm>
            </p:grpSpPr>
            <p:sp>
              <p:nvSpPr>
                <p:cNvPr id="1604" name="Google Shape;1604;p9"/>
                <p:cNvSpPr/>
                <p:nvPr/>
              </p:nvSpPr>
              <p:spPr>
                <a:xfrm>
                  <a:off x="1144269" y="233679"/>
                  <a:ext cx="212090" cy="107950"/>
                </a:xfrm>
                <a:custGeom>
                  <a:rect b="b" l="l" r="r" t="t"/>
                  <a:pathLst>
                    <a:path extrusionOk="0" h="107950" w="212090">
                      <a:moveTo>
                        <a:pt x="3810" y="83820"/>
                      </a:moveTo>
                      <a:cubicBezTo>
                        <a:pt x="3175" y="92075"/>
                        <a:pt x="1270" y="100330"/>
                        <a:pt x="0" y="107950"/>
                      </a:cubicBezTo>
                      <a:cubicBezTo>
                        <a:pt x="83820" y="99695"/>
                        <a:pt x="158750" y="59690"/>
                        <a:pt x="212090" y="0"/>
                      </a:cubicBezTo>
                      <a:cubicBezTo>
                        <a:pt x="156845" y="49530"/>
                        <a:pt x="83820" y="80645"/>
                        <a:pt x="3810" y="8382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9"/>
                <p:cNvSpPr/>
                <p:nvPr/>
              </p:nvSpPr>
              <p:spPr>
                <a:xfrm>
                  <a:off x="0" y="361950"/>
                  <a:ext cx="492125" cy="131602"/>
                </a:xfrm>
                <a:custGeom>
                  <a:rect b="b" l="l" r="r" t="t"/>
                  <a:pathLst>
                    <a:path extrusionOk="0" h="131602" w="492125">
                      <a:moveTo>
                        <a:pt x="0" y="0"/>
                      </a:moveTo>
                      <a:lnTo>
                        <a:pt x="0" y="40005"/>
                      </a:lnTo>
                      <a:cubicBezTo>
                        <a:pt x="130810" y="174625"/>
                        <a:pt x="372110" y="154940"/>
                        <a:pt x="492125" y="19685"/>
                      </a:cubicBezTo>
                      <a:cubicBezTo>
                        <a:pt x="190500" y="222250"/>
                        <a:pt x="0" y="0"/>
                        <a:pt x="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9"/>
                <p:cNvSpPr/>
                <p:nvPr/>
              </p:nvSpPr>
              <p:spPr>
                <a:xfrm>
                  <a:off x="539115" y="299084"/>
                  <a:ext cx="549909" cy="193448"/>
                </a:xfrm>
                <a:custGeom>
                  <a:rect b="b" l="l" r="r" t="t"/>
                  <a:pathLst>
                    <a:path extrusionOk="0" h="193448" w="549909">
                      <a:moveTo>
                        <a:pt x="267335" y="8255"/>
                      </a:moveTo>
                      <a:cubicBezTo>
                        <a:pt x="193040" y="50165"/>
                        <a:pt x="88265" y="46355"/>
                        <a:pt x="17780" y="0"/>
                      </a:cubicBezTo>
                      <a:cubicBezTo>
                        <a:pt x="12065" y="10160"/>
                        <a:pt x="6350" y="20320"/>
                        <a:pt x="0" y="29845"/>
                      </a:cubicBezTo>
                      <a:cubicBezTo>
                        <a:pt x="70485" y="71755"/>
                        <a:pt x="170815" y="73660"/>
                        <a:pt x="242570" y="33655"/>
                      </a:cubicBezTo>
                      <a:cubicBezTo>
                        <a:pt x="250190" y="205105"/>
                        <a:pt x="464185" y="240030"/>
                        <a:pt x="549910" y="131445"/>
                      </a:cubicBezTo>
                      <a:cubicBezTo>
                        <a:pt x="453390" y="207645"/>
                        <a:pt x="274955" y="164465"/>
                        <a:pt x="267335" y="825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07" name="Google Shape;1607;p9"/>
            <p:cNvGrpSpPr/>
            <p:nvPr/>
          </p:nvGrpSpPr>
          <p:grpSpPr>
            <a:xfrm>
              <a:off x="3000375" y="0"/>
              <a:ext cx="2206817" cy="591128"/>
              <a:chOff x="4000500" y="0"/>
              <a:chExt cx="2942423" cy="788170"/>
            </a:xfrm>
          </p:grpSpPr>
          <p:sp>
            <p:nvSpPr>
              <p:cNvPr id="1608" name="Google Shape;1608;p9"/>
              <p:cNvSpPr/>
              <p:nvPr/>
            </p:nvSpPr>
            <p:spPr>
              <a:xfrm>
                <a:off x="4000500" y="0"/>
                <a:ext cx="2942423" cy="788170"/>
              </a:xfrm>
              <a:custGeom>
                <a:rect b="b" l="l" r="r" t="t"/>
                <a:pathLst>
                  <a:path extrusionOk="0" h="788170" w="2942423">
                    <a:moveTo>
                      <a:pt x="0" y="0"/>
                    </a:moveTo>
                    <a:cubicBezTo>
                      <a:pt x="86995" y="208915"/>
                      <a:pt x="367030" y="313055"/>
                      <a:pt x="572135" y="203835"/>
                    </a:cubicBezTo>
                    <a:cubicBezTo>
                      <a:pt x="574675" y="494665"/>
                      <a:pt x="946150" y="659765"/>
                      <a:pt x="1165225" y="472440"/>
                    </a:cubicBezTo>
                    <a:cubicBezTo>
                      <a:pt x="1209675" y="886460"/>
                      <a:pt x="1829435" y="895985"/>
                      <a:pt x="1888490" y="485140"/>
                    </a:cubicBezTo>
                    <a:cubicBezTo>
                      <a:pt x="2036445" y="619125"/>
                      <a:pt x="2301240" y="539115"/>
                      <a:pt x="2350135" y="347345"/>
                    </a:cubicBezTo>
                    <a:cubicBezTo>
                      <a:pt x="2596515" y="554355"/>
                      <a:pt x="2999740" y="318770"/>
                      <a:pt x="2935605" y="0"/>
                    </a:cubicBezTo>
                    <a:lnTo>
                      <a:pt x="0"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09" name="Google Shape;1609;p9"/>
              <p:cNvGrpSpPr/>
              <p:nvPr/>
            </p:nvGrpSpPr>
            <p:grpSpPr>
              <a:xfrm>
                <a:off x="4000500" y="0"/>
                <a:ext cx="2850514" cy="788020"/>
                <a:chOff x="4000500" y="0"/>
                <a:chExt cx="2850514" cy="788020"/>
              </a:xfrm>
            </p:grpSpPr>
            <p:sp>
              <p:nvSpPr>
                <p:cNvPr id="1610" name="Google Shape;1610;p9"/>
                <p:cNvSpPr/>
                <p:nvPr/>
              </p:nvSpPr>
              <p:spPr>
                <a:xfrm>
                  <a:off x="5906134" y="450850"/>
                  <a:ext cx="389255" cy="100812"/>
                </a:xfrm>
                <a:custGeom>
                  <a:rect b="b" l="l" r="r" t="t"/>
                  <a:pathLst>
                    <a:path extrusionOk="0" h="100812" w="389255">
                      <a:moveTo>
                        <a:pt x="7620" y="8890"/>
                      </a:moveTo>
                      <a:cubicBezTo>
                        <a:pt x="5715" y="22860"/>
                        <a:pt x="3175" y="36195"/>
                        <a:pt x="0" y="48895"/>
                      </a:cubicBezTo>
                      <a:cubicBezTo>
                        <a:pt x="118110" y="137795"/>
                        <a:pt x="295910" y="106680"/>
                        <a:pt x="389255" y="0"/>
                      </a:cubicBezTo>
                      <a:cubicBezTo>
                        <a:pt x="285750" y="90170"/>
                        <a:pt x="115570" y="106680"/>
                        <a:pt x="7620" y="889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9"/>
                <p:cNvSpPr/>
                <p:nvPr/>
              </p:nvSpPr>
              <p:spPr>
                <a:xfrm>
                  <a:off x="4000500" y="0"/>
                  <a:ext cx="1804670" cy="788020"/>
                </a:xfrm>
                <a:custGeom>
                  <a:rect b="b" l="l" r="r" t="t"/>
                  <a:pathLst>
                    <a:path extrusionOk="0" h="788020" w="1804670">
                      <a:moveTo>
                        <a:pt x="1189990" y="447040"/>
                      </a:moveTo>
                      <a:cubicBezTo>
                        <a:pt x="971550" y="634365"/>
                        <a:pt x="600075" y="469265"/>
                        <a:pt x="596900" y="178435"/>
                      </a:cubicBezTo>
                      <a:cubicBezTo>
                        <a:pt x="400050" y="283210"/>
                        <a:pt x="134620" y="191770"/>
                        <a:pt x="36830" y="0"/>
                      </a:cubicBezTo>
                      <a:lnTo>
                        <a:pt x="0" y="0"/>
                      </a:lnTo>
                      <a:cubicBezTo>
                        <a:pt x="86995" y="208915"/>
                        <a:pt x="367030" y="313055"/>
                        <a:pt x="572135" y="203835"/>
                      </a:cubicBezTo>
                      <a:cubicBezTo>
                        <a:pt x="574675" y="494665"/>
                        <a:pt x="946150" y="659765"/>
                        <a:pt x="1165225" y="472440"/>
                      </a:cubicBezTo>
                      <a:cubicBezTo>
                        <a:pt x="1201420" y="808990"/>
                        <a:pt x="1619250" y="878205"/>
                        <a:pt x="1804670" y="671195"/>
                      </a:cubicBezTo>
                      <a:cubicBezTo>
                        <a:pt x="1608455" y="846455"/>
                        <a:pt x="1224915" y="768985"/>
                        <a:pt x="1189990" y="4470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9"/>
                <p:cNvSpPr/>
                <p:nvPr/>
              </p:nvSpPr>
              <p:spPr>
                <a:xfrm>
                  <a:off x="6363334" y="296545"/>
                  <a:ext cx="487680" cy="128488"/>
                </a:xfrm>
                <a:custGeom>
                  <a:rect b="b" l="l" r="r" t="t"/>
                  <a:pathLst>
                    <a:path extrusionOk="0" h="128488" w="487680">
                      <a:moveTo>
                        <a:pt x="12065" y="25400"/>
                      </a:moveTo>
                      <a:cubicBezTo>
                        <a:pt x="8890" y="38100"/>
                        <a:pt x="4445" y="49530"/>
                        <a:pt x="0" y="60960"/>
                      </a:cubicBezTo>
                      <a:cubicBezTo>
                        <a:pt x="156210" y="179705"/>
                        <a:pt x="368300" y="130810"/>
                        <a:pt x="487680" y="0"/>
                      </a:cubicBezTo>
                      <a:cubicBezTo>
                        <a:pt x="361315" y="115570"/>
                        <a:pt x="159385" y="149225"/>
                        <a:pt x="12065" y="254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13" name="Google Shape;1613;p9"/>
            <p:cNvGrpSpPr/>
            <p:nvPr/>
          </p:nvGrpSpPr>
          <p:grpSpPr>
            <a:xfrm>
              <a:off x="1003739" y="0"/>
              <a:ext cx="1187807" cy="340460"/>
              <a:chOff x="1338319" y="0"/>
              <a:chExt cx="1583743" cy="453946"/>
            </a:xfrm>
          </p:grpSpPr>
          <p:sp>
            <p:nvSpPr>
              <p:cNvPr id="1614" name="Google Shape;1614;p9"/>
              <p:cNvSpPr/>
              <p:nvPr/>
            </p:nvSpPr>
            <p:spPr>
              <a:xfrm>
                <a:off x="1338319" y="0"/>
                <a:ext cx="1583743" cy="453946"/>
              </a:xfrm>
              <a:custGeom>
                <a:rect b="b" l="l" r="r" t="t"/>
                <a:pathLst>
                  <a:path extrusionOk="0" h="453946" w="1583743">
                    <a:moveTo>
                      <a:pt x="5340" y="0"/>
                    </a:moveTo>
                    <a:cubicBezTo>
                      <a:pt x="-42285" y="222885"/>
                      <a:pt x="239655" y="389255"/>
                      <a:pt x="412375" y="244475"/>
                    </a:cubicBezTo>
                    <a:cubicBezTo>
                      <a:pt x="523500" y="523240"/>
                      <a:pt x="951490" y="523875"/>
                      <a:pt x="1063251" y="245745"/>
                    </a:cubicBezTo>
                    <a:cubicBezTo>
                      <a:pt x="1251845" y="462280"/>
                      <a:pt x="1627765" y="287655"/>
                      <a:pt x="1579505" y="635"/>
                    </a:cubicBezTo>
                    <a:lnTo>
                      <a:pt x="5340" y="635"/>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15" name="Google Shape;1615;p9"/>
              <p:cNvGrpSpPr/>
              <p:nvPr/>
            </p:nvGrpSpPr>
            <p:grpSpPr>
              <a:xfrm>
                <a:off x="1338319" y="0"/>
                <a:ext cx="1512195" cy="453922"/>
                <a:chOff x="1338319" y="0"/>
                <a:chExt cx="1512195" cy="453922"/>
              </a:xfrm>
            </p:grpSpPr>
            <p:sp>
              <p:nvSpPr>
                <p:cNvPr id="1616" name="Google Shape;1616;p9"/>
                <p:cNvSpPr/>
                <p:nvPr/>
              </p:nvSpPr>
              <p:spPr>
                <a:xfrm>
                  <a:off x="1338319" y="0"/>
                  <a:ext cx="1004830" cy="453922"/>
                </a:xfrm>
                <a:custGeom>
                  <a:rect b="b" l="l" r="r" t="t"/>
                  <a:pathLst>
                    <a:path extrusionOk="0" h="453922" w="1004830">
                      <a:moveTo>
                        <a:pt x="437775" y="219075"/>
                      </a:moveTo>
                      <a:cubicBezTo>
                        <a:pt x="272040" y="358775"/>
                        <a:pt x="5340" y="210185"/>
                        <a:pt x="26930" y="0"/>
                      </a:cubicBezTo>
                      <a:lnTo>
                        <a:pt x="5340" y="0"/>
                      </a:lnTo>
                      <a:cubicBezTo>
                        <a:pt x="-42285" y="222885"/>
                        <a:pt x="239655" y="389255"/>
                        <a:pt x="412375" y="244475"/>
                      </a:cubicBezTo>
                      <a:cubicBezTo>
                        <a:pt x="508895" y="487045"/>
                        <a:pt x="844810" y="518795"/>
                        <a:pt x="1004830" y="340360"/>
                      </a:cubicBezTo>
                      <a:cubicBezTo>
                        <a:pt x="837190" y="489585"/>
                        <a:pt x="529215" y="448945"/>
                        <a:pt x="437775" y="21907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9"/>
                <p:cNvSpPr/>
                <p:nvPr/>
              </p:nvSpPr>
              <p:spPr>
                <a:xfrm>
                  <a:off x="2410460" y="219709"/>
                  <a:ext cx="440054" cy="122111"/>
                </a:xfrm>
                <a:custGeom>
                  <a:rect b="b" l="l" r="r" t="t"/>
                  <a:pathLst>
                    <a:path extrusionOk="0" h="122111" w="440054">
                      <a:moveTo>
                        <a:pt x="16510" y="0"/>
                      </a:moveTo>
                      <a:cubicBezTo>
                        <a:pt x="11430" y="12065"/>
                        <a:pt x="5715" y="24130"/>
                        <a:pt x="0" y="34925"/>
                      </a:cubicBezTo>
                      <a:cubicBezTo>
                        <a:pt x="127635" y="169545"/>
                        <a:pt x="332740" y="136525"/>
                        <a:pt x="440055" y="15875"/>
                      </a:cubicBezTo>
                      <a:cubicBezTo>
                        <a:pt x="325120" y="118110"/>
                        <a:pt x="134620" y="135255"/>
                        <a:pt x="16510"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18" name="Google Shape;1618;p9"/>
            <p:cNvGrpSpPr/>
            <p:nvPr/>
          </p:nvGrpSpPr>
          <p:grpSpPr>
            <a:xfrm>
              <a:off x="6199377" y="0"/>
              <a:ext cx="1054790" cy="292894"/>
              <a:chOff x="8265836" y="0"/>
              <a:chExt cx="1406387" cy="390525"/>
            </a:xfrm>
          </p:grpSpPr>
          <p:sp>
            <p:nvSpPr>
              <p:cNvPr id="1619" name="Google Shape;1619;p9"/>
              <p:cNvSpPr/>
              <p:nvPr/>
            </p:nvSpPr>
            <p:spPr>
              <a:xfrm>
                <a:off x="8265836" y="0"/>
                <a:ext cx="1406387" cy="390525"/>
              </a:xfrm>
              <a:custGeom>
                <a:rect b="b" l="l" r="r" t="t"/>
                <a:pathLst>
                  <a:path extrusionOk="0" h="390525" w="1406387">
                    <a:moveTo>
                      <a:pt x="2498" y="0"/>
                    </a:moveTo>
                    <a:cubicBezTo>
                      <a:pt x="-27346" y="194310"/>
                      <a:pt x="217129" y="329565"/>
                      <a:pt x="365719" y="204470"/>
                    </a:cubicBezTo>
                    <a:cubicBezTo>
                      <a:pt x="464144" y="452120"/>
                      <a:pt x="844508" y="452755"/>
                      <a:pt x="944204" y="205105"/>
                    </a:cubicBezTo>
                    <a:cubicBezTo>
                      <a:pt x="1102954" y="393065"/>
                      <a:pt x="1438233" y="247650"/>
                      <a:pt x="1403944" y="0"/>
                    </a:cubicBezTo>
                    <a:lnTo>
                      <a:pt x="2498" y="0"/>
                    </a:lnTo>
                    <a:close/>
                  </a:path>
                </a:pathLst>
              </a:custGeom>
              <a:gradFill>
                <a:gsLst>
                  <a:gs pos="0">
                    <a:schemeClr val="accent2"/>
                  </a:gs>
                  <a:gs pos="100000">
                    <a:schemeClr val="accent3"/>
                  </a:gs>
                </a:gsLst>
                <a:lin ang="0" scaled="0"/>
              </a:gradFill>
              <a:ln>
                <a:noFill/>
              </a:ln>
              <a:effectLst>
                <a:outerShdw blurRad="200025" rotWithShape="0" algn="bl" dir="5400000" dist="19050">
                  <a:schemeClr val="dk1">
                    <a:alpha val="58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20" name="Google Shape;1620;p9"/>
              <p:cNvGrpSpPr/>
              <p:nvPr/>
            </p:nvGrpSpPr>
            <p:grpSpPr>
              <a:xfrm>
                <a:off x="8266471" y="0"/>
                <a:ext cx="1344888" cy="390344"/>
                <a:chOff x="8266471" y="0"/>
                <a:chExt cx="1344888" cy="390344"/>
              </a:xfrm>
            </p:grpSpPr>
            <p:sp>
              <p:nvSpPr>
                <p:cNvPr id="1621" name="Google Shape;1621;p9"/>
                <p:cNvSpPr/>
                <p:nvPr/>
              </p:nvSpPr>
              <p:spPr>
                <a:xfrm>
                  <a:off x="8266471" y="0"/>
                  <a:ext cx="893403" cy="390344"/>
                </a:xfrm>
                <a:custGeom>
                  <a:rect b="b" l="l" r="r" t="t"/>
                  <a:pathLst>
                    <a:path extrusionOk="0" h="390344" w="893403">
                      <a:moveTo>
                        <a:pt x="391119" y="179070"/>
                      </a:moveTo>
                      <a:cubicBezTo>
                        <a:pt x="248879" y="298450"/>
                        <a:pt x="19009" y="180340"/>
                        <a:pt x="25359" y="0"/>
                      </a:cubicBezTo>
                      <a:lnTo>
                        <a:pt x="2498" y="0"/>
                      </a:lnTo>
                      <a:cubicBezTo>
                        <a:pt x="-27346" y="194310"/>
                        <a:pt x="217129" y="329565"/>
                        <a:pt x="365719" y="204470"/>
                      </a:cubicBezTo>
                      <a:cubicBezTo>
                        <a:pt x="452079" y="420370"/>
                        <a:pt x="752434" y="448310"/>
                        <a:pt x="893404" y="287655"/>
                      </a:cubicBezTo>
                      <a:cubicBezTo>
                        <a:pt x="744179" y="419735"/>
                        <a:pt x="472398" y="382905"/>
                        <a:pt x="391119" y="17907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9"/>
                <p:cNvSpPr/>
                <p:nvPr/>
              </p:nvSpPr>
              <p:spPr>
                <a:xfrm>
                  <a:off x="9218294" y="179704"/>
                  <a:ext cx="393065" cy="111010"/>
                </a:xfrm>
                <a:custGeom>
                  <a:rect b="b" l="l" r="r" t="t"/>
                  <a:pathLst>
                    <a:path extrusionOk="0" h="111010" w="393065">
                      <a:moveTo>
                        <a:pt x="17145" y="0"/>
                      </a:moveTo>
                      <a:cubicBezTo>
                        <a:pt x="12065" y="12065"/>
                        <a:pt x="6350" y="24130"/>
                        <a:pt x="0" y="34925"/>
                      </a:cubicBezTo>
                      <a:cubicBezTo>
                        <a:pt x="111125" y="153670"/>
                        <a:pt x="297815" y="123190"/>
                        <a:pt x="393065" y="13970"/>
                      </a:cubicBezTo>
                      <a:cubicBezTo>
                        <a:pt x="290195" y="104775"/>
                        <a:pt x="118111" y="120015"/>
                        <a:pt x="1714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23" name="Google Shape;1623;p9"/>
            <p:cNvGrpSpPr/>
            <p:nvPr/>
          </p:nvGrpSpPr>
          <p:grpSpPr>
            <a:xfrm>
              <a:off x="7176294" y="0"/>
              <a:ext cx="1967705" cy="558164"/>
              <a:chOff x="9568392" y="0"/>
              <a:chExt cx="2623607" cy="744219"/>
            </a:xfrm>
          </p:grpSpPr>
          <p:sp>
            <p:nvSpPr>
              <p:cNvPr id="1624" name="Google Shape;1624;p9"/>
              <p:cNvSpPr/>
              <p:nvPr/>
            </p:nvSpPr>
            <p:spPr>
              <a:xfrm>
                <a:off x="9568392" y="0"/>
                <a:ext cx="2623607" cy="743581"/>
              </a:xfrm>
              <a:custGeom>
                <a:rect b="b" l="l" r="r" t="t"/>
                <a:pathLst>
                  <a:path extrusionOk="0" h="743581" w="2623607">
                    <a:moveTo>
                      <a:pt x="2623608" y="0"/>
                    </a:moveTo>
                    <a:lnTo>
                      <a:pt x="43602" y="0"/>
                    </a:lnTo>
                    <a:cubicBezTo>
                      <a:pt x="-107527" y="217805"/>
                      <a:pt x="165523" y="494030"/>
                      <a:pt x="384598" y="344805"/>
                    </a:cubicBezTo>
                    <a:cubicBezTo>
                      <a:pt x="388408" y="576580"/>
                      <a:pt x="686858" y="705485"/>
                      <a:pt x="858308" y="553085"/>
                    </a:cubicBezTo>
                    <a:cubicBezTo>
                      <a:pt x="980863" y="817245"/>
                      <a:pt x="1394248" y="803275"/>
                      <a:pt x="1499023" y="531495"/>
                    </a:cubicBezTo>
                    <a:cubicBezTo>
                      <a:pt x="1598717" y="624205"/>
                      <a:pt x="1770802" y="647065"/>
                      <a:pt x="1892723" y="580390"/>
                    </a:cubicBezTo>
                    <a:cubicBezTo>
                      <a:pt x="2025438" y="835660"/>
                      <a:pt x="2434377" y="779145"/>
                      <a:pt x="2491527" y="496570"/>
                    </a:cubicBezTo>
                    <a:cubicBezTo>
                      <a:pt x="2534073" y="504825"/>
                      <a:pt x="2581063" y="504190"/>
                      <a:pt x="2623608" y="494665"/>
                    </a:cubicBezTo>
                    <a:lnTo>
                      <a:pt x="2623608" y="0"/>
                    </a:lnTo>
                    <a:close/>
                  </a:path>
                </a:pathLst>
              </a:custGeom>
              <a:gradFill>
                <a:gsLst>
                  <a:gs pos="0">
                    <a:schemeClr val="accent1"/>
                  </a:gs>
                  <a:gs pos="100000">
                    <a:schemeClr val="accent2"/>
                  </a:gs>
                </a:gsLst>
                <a:lin ang="0"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25" name="Google Shape;1625;p9"/>
              <p:cNvGrpSpPr/>
              <p:nvPr/>
            </p:nvGrpSpPr>
            <p:grpSpPr>
              <a:xfrm>
                <a:off x="9568392" y="0"/>
                <a:ext cx="2623607" cy="744219"/>
                <a:chOff x="9568392" y="0"/>
                <a:chExt cx="2623607" cy="744219"/>
              </a:xfrm>
            </p:grpSpPr>
            <p:sp>
              <p:nvSpPr>
                <p:cNvPr id="1626" name="Google Shape;1626;p9"/>
                <p:cNvSpPr/>
                <p:nvPr/>
              </p:nvSpPr>
              <p:spPr>
                <a:xfrm>
                  <a:off x="9568392" y="0"/>
                  <a:ext cx="1439967" cy="743653"/>
                </a:xfrm>
                <a:custGeom>
                  <a:rect b="b" l="l" r="r" t="t"/>
                  <a:pathLst>
                    <a:path extrusionOk="0" h="743653" w="1439967">
                      <a:moveTo>
                        <a:pt x="883708" y="527685"/>
                      </a:moveTo>
                      <a:cubicBezTo>
                        <a:pt x="711623" y="679450"/>
                        <a:pt x="413808" y="550545"/>
                        <a:pt x="409998" y="319405"/>
                      </a:cubicBezTo>
                      <a:cubicBezTo>
                        <a:pt x="199177" y="462915"/>
                        <a:pt x="-61173" y="212725"/>
                        <a:pt x="53127" y="0"/>
                      </a:cubicBezTo>
                      <a:lnTo>
                        <a:pt x="43602" y="0"/>
                      </a:lnTo>
                      <a:cubicBezTo>
                        <a:pt x="-107527" y="217805"/>
                        <a:pt x="165523" y="494030"/>
                        <a:pt x="384598" y="344805"/>
                      </a:cubicBezTo>
                      <a:cubicBezTo>
                        <a:pt x="388408" y="576580"/>
                        <a:pt x="686858" y="705485"/>
                        <a:pt x="858308" y="553085"/>
                      </a:cubicBezTo>
                      <a:cubicBezTo>
                        <a:pt x="964352" y="781050"/>
                        <a:pt x="1285663" y="802005"/>
                        <a:pt x="1439967" y="629285"/>
                      </a:cubicBezTo>
                      <a:cubicBezTo>
                        <a:pt x="1278042" y="774065"/>
                        <a:pt x="983402" y="743585"/>
                        <a:pt x="883708" y="52768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7" name="Google Shape;1627;p9"/>
                <p:cNvSpPr/>
                <p:nvPr/>
              </p:nvSpPr>
              <p:spPr>
                <a:xfrm>
                  <a:off x="12078334" y="471169"/>
                  <a:ext cx="113665" cy="30775"/>
                </a:xfrm>
                <a:custGeom>
                  <a:rect b="b" l="l" r="r" t="t"/>
                  <a:pathLst>
                    <a:path extrusionOk="0" h="30775" w="113665">
                      <a:moveTo>
                        <a:pt x="6985" y="0"/>
                      </a:moveTo>
                      <a:cubicBezTo>
                        <a:pt x="5080" y="9525"/>
                        <a:pt x="2540" y="19050"/>
                        <a:pt x="0" y="27940"/>
                      </a:cubicBezTo>
                      <a:cubicBezTo>
                        <a:pt x="37465" y="33020"/>
                        <a:pt x="77470" y="31115"/>
                        <a:pt x="113665" y="23495"/>
                      </a:cubicBezTo>
                      <a:lnTo>
                        <a:pt x="113665" y="2540"/>
                      </a:lnTo>
                      <a:cubicBezTo>
                        <a:pt x="78740" y="7620"/>
                        <a:pt x="41275" y="6985"/>
                        <a:pt x="6985" y="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9"/>
                <p:cNvSpPr/>
                <p:nvPr/>
              </p:nvSpPr>
              <p:spPr>
                <a:xfrm>
                  <a:off x="11077575" y="506730"/>
                  <a:ext cx="913765" cy="237489"/>
                </a:xfrm>
                <a:custGeom>
                  <a:rect b="b" l="l" r="r" t="t"/>
                  <a:pathLst>
                    <a:path extrusionOk="0" h="237489" w="913765">
                      <a:moveTo>
                        <a:pt x="408940" y="48895"/>
                      </a:moveTo>
                      <a:cubicBezTo>
                        <a:pt x="287020" y="115570"/>
                        <a:pt x="114935" y="92710"/>
                        <a:pt x="15240" y="0"/>
                      </a:cubicBezTo>
                      <a:cubicBezTo>
                        <a:pt x="10795" y="12065"/>
                        <a:pt x="5715" y="23495"/>
                        <a:pt x="0" y="34290"/>
                      </a:cubicBezTo>
                      <a:cubicBezTo>
                        <a:pt x="100965" y="119380"/>
                        <a:pt x="266065" y="138430"/>
                        <a:pt x="383540" y="74295"/>
                      </a:cubicBezTo>
                      <a:cubicBezTo>
                        <a:pt x="490220" y="280035"/>
                        <a:pt x="776605" y="283210"/>
                        <a:pt x="913765" y="128905"/>
                      </a:cubicBezTo>
                      <a:cubicBezTo>
                        <a:pt x="769620" y="256540"/>
                        <a:pt x="509270" y="242570"/>
                        <a:pt x="408940" y="488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29" name="Google Shape;1629;p9"/>
            <p:cNvGrpSpPr/>
            <p:nvPr/>
          </p:nvGrpSpPr>
          <p:grpSpPr>
            <a:xfrm>
              <a:off x="6543974" y="4164364"/>
              <a:ext cx="2601268" cy="979369"/>
              <a:chOff x="7703184" y="5167339"/>
              <a:chExt cx="4488815" cy="1690025"/>
            </a:xfrm>
          </p:grpSpPr>
          <p:sp>
            <p:nvSpPr>
              <p:cNvPr id="1630" name="Google Shape;1630;p9"/>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9"/>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2" name="Google Shape;1632;p9"/>
            <p:cNvGrpSpPr/>
            <p:nvPr/>
          </p:nvGrpSpPr>
          <p:grpSpPr>
            <a:xfrm>
              <a:off x="0" y="3803723"/>
              <a:ext cx="4142170" cy="1340007"/>
              <a:chOff x="0" y="4510404"/>
              <a:chExt cx="7256780" cy="2347595"/>
            </a:xfrm>
          </p:grpSpPr>
          <p:sp>
            <p:nvSpPr>
              <p:cNvPr id="1633" name="Google Shape;1633;p9"/>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34" name="Google Shape;1634;p9"/>
              <p:cNvGrpSpPr/>
              <p:nvPr/>
            </p:nvGrpSpPr>
            <p:grpSpPr>
              <a:xfrm>
                <a:off x="0" y="4510404"/>
                <a:ext cx="7018018" cy="1983105"/>
                <a:chOff x="0" y="4510404"/>
                <a:chExt cx="7018018" cy="1983105"/>
              </a:xfrm>
            </p:grpSpPr>
            <p:sp>
              <p:nvSpPr>
                <p:cNvPr id="1635" name="Google Shape;1635;p9"/>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9"/>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9"/>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38" name="Google Shape;1638;p9"/>
            <p:cNvGrpSpPr/>
            <p:nvPr/>
          </p:nvGrpSpPr>
          <p:grpSpPr>
            <a:xfrm>
              <a:off x="0" y="4413160"/>
              <a:ext cx="2542280" cy="730570"/>
              <a:chOff x="0" y="5578093"/>
              <a:chExt cx="4453890" cy="1279906"/>
            </a:xfrm>
          </p:grpSpPr>
          <p:sp>
            <p:nvSpPr>
              <p:cNvPr id="1639" name="Google Shape;1639;p9"/>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40" name="Google Shape;1640;p9"/>
              <p:cNvGrpSpPr/>
              <p:nvPr/>
            </p:nvGrpSpPr>
            <p:grpSpPr>
              <a:xfrm>
                <a:off x="0" y="5578093"/>
                <a:ext cx="4355464" cy="1142746"/>
                <a:chOff x="0" y="5578093"/>
                <a:chExt cx="4355464" cy="1142746"/>
              </a:xfrm>
            </p:grpSpPr>
            <p:sp>
              <p:nvSpPr>
                <p:cNvPr id="1641" name="Google Shape;1641;p9"/>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9"/>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43" name="Google Shape;1643;p9"/>
            <p:cNvGrpSpPr/>
            <p:nvPr/>
          </p:nvGrpSpPr>
          <p:grpSpPr>
            <a:xfrm>
              <a:off x="5237636" y="4405193"/>
              <a:ext cx="3907974" cy="738908"/>
              <a:chOff x="5448934" y="5582920"/>
              <a:chExt cx="6743700" cy="1275079"/>
            </a:xfrm>
          </p:grpSpPr>
          <p:sp>
            <p:nvSpPr>
              <p:cNvPr id="1644" name="Google Shape;1644;p9"/>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9"/>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6" name="Google Shape;1646;p9"/>
            <p:cNvGrpSpPr/>
            <p:nvPr/>
          </p:nvGrpSpPr>
          <p:grpSpPr>
            <a:xfrm>
              <a:off x="0" y="4827894"/>
              <a:ext cx="3907659" cy="315836"/>
              <a:chOff x="0" y="6304677"/>
              <a:chExt cx="6845934" cy="553322"/>
            </a:xfrm>
          </p:grpSpPr>
          <p:sp>
            <p:nvSpPr>
              <p:cNvPr id="1647" name="Google Shape;1647;p9"/>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48" name="Google Shape;1648;p9"/>
              <p:cNvGrpSpPr/>
              <p:nvPr/>
            </p:nvGrpSpPr>
            <p:grpSpPr>
              <a:xfrm>
                <a:off x="0" y="6304677"/>
                <a:ext cx="6835140" cy="542527"/>
                <a:chOff x="0" y="6304677"/>
                <a:chExt cx="6835140" cy="542527"/>
              </a:xfrm>
            </p:grpSpPr>
            <p:sp>
              <p:nvSpPr>
                <p:cNvPr id="1649" name="Google Shape;1649;p9"/>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9"/>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51" name="Google Shape;1651;p9"/>
            <p:cNvGrpSpPr/>
            <p:nvPr/>
          </p:nvGrpSpPr>
          <p:grpSpPr>
            <a:xfrm>
              <a:off x="7625843" y="4637022"/>
              <a:ext cx="1519400" cy="507079"/>
              <a:chOff x="9570084" y="5982970"/>
              <a:chExt cx="2621915" cy="875029"/>
            </a:xfrm>
          </p:grpSpPr>
          <p:sp>
            <p:nvSpPr>
              <p:cNvPr id="1652" name="Google Shape;1652;p9"/>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9"/>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4" name="Google Shape;1654;p9"/>
            <p:cNvGrpSpPr/>
            <p:nvPr/>
          </p:nvGrpSpPr>
          <p:grpSpPr>
            <a:xfrm>
              <a:off x="412774" y="425444"/>
              <a:ext cx="320992" cy="323373"/>
              <a:chOff x="3070860" y="2168525"/>
              <a:chExt cx="427989" cy="431164"/>
            </a:xfrm>
          </p:grpSpPr>
          <p:sp>
            <p:nvSpPr>
              <p:cNvPr id="1655" name="Google Shape;1655;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56" name="Google Shape;1656;p9"/>
              <p:cNvGrpSpPr/>
              <p:nvPr/>
            </p:nvGrpSpPr>
            <p:grpSpPr>
              <a:xfrm>
                <a:off x="3070860" y="2168525"/>
                <a:ext cx="427989" cy="194310"/>
                <a:chOff x="3070860" y="2168525"/>
                <a:chExt cx="427989" cy="194310"/>
              </a:xfrm>
            </p:grpSpPr>
            <p:sp>
              <p:nvSpPr>
                <p:cNvPr id="1657" name="Google Shape;1657;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8" name="Google Shape;1658;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59" name="Google Shape;1659;p9"/>
            <p:cNvGrpSpPr/>
            <p:nvPr/>
          </p:nvGrpSpPr>
          <p:grpSpPr>
            <a:xfrm>
              <a:off x="7254164" y="511384"/>
              <a:ext cx="235736" cy="237442"/>
              <a:chOff x="3070860" y="2168525"/>
              <a:chExt cx="427989" cy="431164"/>
            </a:xfrm>
          </p:grpSpPr>
          <p:sp>
            <p:nvSpPr>
              <p:cNvPr id="1660" name="Google Shape;1660;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61" name="Google Shape;1661;p9"/>
              <p:cNvGrpSpPr/>
              <p:nvPr/>
            </p:nvGrpSpPr>
            <p:grpSpPr>
              <a:xfrm>
                <a:off x="3070860" y="2168525"/>
                <a:ext cx="427989" cy="194310"/>
                <a:chOff x="3070860" y="2168525"/>
                <a:chExt cx="427989" cy="194310"/>
              </a:xfrm>
            </p:grpSpPr>
            <p:sp>
              <p:nvSpPr>
                <p:cNvPr id="1662" name="Google Shape;1662;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64" name="Google Shape;1664;p9"/>
            <p:cNvGrpSpPr/>
            <p:nvPr/>
          </p:nvGrpSpPr>
          <p:grpSpPr>
            <a:xfrm flipH="1" rot="-654239">
              <a:off x="6436929" y="160361"/>
              <a:ext cx="235756" cy="237454"/>
              <a:chOff x="3070860" y="2168525"/>
              <a:chExt cx="427989" cy="431164"/>
            </a:xfrm>
          </p:grpSpPr>
          <p:sp>
            <p:nvSpPr>
              <p:cNvPr id="1665" name="Google Shape;1665;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66" name="Google Shape;1666;p9"/>
              <p:cNvGrpSpPr/>
              <p:nvPr/>
            </p:nvGrpSpPr>
            <p:grpSpPr>
              <a:xfrm>
                <a:off x="3070860" y="2168525"/>
                <a:ext cx="427989" cy="194310"/>
                <a:chOff x="3070860" y="2168525"/>
                <a:chExt cx="427989" cy="194310"/>
              </a:xfrm>
            </p:grpSpPr>
            <p:sp>
              <p:nvSpPr>
                <p:cNvPr id="1667" name="Google Shape;1667;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69" name="Google Shape;1669;p9"/>
            <p:cNvGrpSpPr/>
            <p:nvPr/>
          </p:nvGrpSpPr>
          <p:grpSpPr>
            <a:xfrm flipH="1">
              <a:off x="3936547" y="468423"/>
              <a:ext cx="235736" cy="237442"/>
              <a:chOff x="3070860" y="2168525"/>
              <a:chExt cx="427989" cy="431164"/>
            </a:xfrm>
          </p:grpSpPr>
          <p:sp>
            <p:nvSpPr>
              <p:cNvPr id="1670" name="Google Shape;1670;p9"/>
              <p:cNvSpPr/>
              <p:nvPr/>
            </p:nvSpPr>
            <p:spPr>
              <a:xfrm>
                <a:off x="3070860" y="2168525"/>
                <a:ext cx="427989" cy="431164"/>
              </a:xfrm>
              <a:custGeom>
                <a:rect b="b" l="l" r="r" t="t"/>
                <a:pathLst>
                  <a:path extrusionOk="0" h="431164" w="427989">
                    <a:moveTo>
                      <a:pt x="236220" y="319405"/>
                    </a:moveTo>
                    <a:lnTo>
                      <a:pt x="365760" y="401955"/>
                    </a:lnTo>
                    <a:lnTo>
                      <a:pt x="325120" y="255905"/>
                    </a:lnTo>
                    <a:lnTo>
                      <a:pt x="427990" y="182245"/>
                    </a:lnTo>
                    <a:lnTo>
                      <a:pt x="303530" y="178435"/>
                    </a:lnTo>
                    <a:lnTo>
                      <a:pt x="254000" y="0"/>
                    </a:lnTo>
                    <a:lnTo>
                      <a:pt x="183515" y="173990"/>
                    </a:lnTo>
                    <a:lnTo>
                      <a:pt x="0" y="168275"/>
                    </a:lnTo>
                    <a:lnTo>
                      <a:pt x="147955" y="262890"/>
                    </a:lnTo>
                    <a:lnTo>
                      <a:pt x="80010" y="431165"/>
                    </a:lnTo>
                    <a:close/>
                  </a:path>
                </a:pathLst>
              </a:custGeom>
              <a:gradFill>
                <a:gsLst>
                  <a:gs pos="0">
                    <a:schemeClr val="accent4"/>
                  </a:gs>
                  <a:gs pos="100000">
                    <a:schemeClr val="accent5"/>
                  </a:gs>
                </a:gsLst>
                <a:lin ang="5400700" scaled="0"/>
              </a:gradFill>
              <a:ln>
                <a:noFill/>
              </a:ln>
              <a:effectLst>
                <a:outerShdw blurRad="114300" rotWithShape="0" algn="bl" dir="5400000" dist="1905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71" name="Google Shape;1671;p9"/>
              <p:cNvGrpSpPr/>
              <p:nvPr/>
            </p:nvGrpSpPr>
            <p:grpSpPr>
              <a:xfrm>
                <a:off x="3070860" y="2168525"/>
                <a:ext cx="427989" cy="194310"/>
                <a:chOff x="3070860" y="2168525"/>
                <a:chExt cx="427989" cy="194310"/>
              </a:xfrm>
            </p:grpSpPr>
            <p:sp>
              <p:nvSpPr>
                <p:cNvPr id="1672" name="Google Shape;1672;p9"/>
                <p:cNvSpPr/>
                <p:nvPr/>
              </p:nvSpPr>
              <p:spPr>
                <a:xfrm>
                  <a:off x="3383915" y="2346960"/>
                  <a:ext cx="114934" cy="15875"/>
                </a:xfrm>
                <a:custGeom>
                  <a:rect b="b" l="l" r="r" t="t"/>
                  <a:pathLst>
                    <a:path extrusionOk="0" h="15875" w="114934">
                      <a:moveTo>
                        <a:pt x="3175" y="12700"/>
                      </a:moveTo>
                      <a:lnTo>
                        <a:pt x="98425" y="15875"/>
                      </a:lnTo>
                      <a:lnTo>
                        <a:pt x="114935" y="3810"/>
                      </a:lnTo>
                      <a:lnTo>
                        <a:pt x="0" y="0"/>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9"/>
                <p:cNvSpPr/>
                <p:nvPr/>
              </p:nvSpPr>
              <p:spPr>
                <a:xfrm>
                  <a:off x="3070860" y="2168525"/>
                  <a:ext cx="260985" cy="186689"/>
                </a:xfrm>
                <a:custGeom>
                  <a:rect b="b" l="l" r="r" t="t"/>
                  <a:pathLst>
                    <a:path extrusionOk="0" h="186689" w="260985">
                      <a:moveTo>
                        <a:pt x="196215" y="186690"/>
                      </a:moveTo>
                      <a:lnTo>
                        <a:pt x="260985" y="26035"/>
                      </a:lnTo>
                      <a:lnTo>
                        <a:pt x="254000" y="0"/>
                      </a:lnTo>
                      <a:lnTo>
                        <a:pt x="183515" y="173990"/>
                      </a:lnTo>
                      <a:lnTo>
                        <a:pt x="0" y="168275"/>
                      </a:lnTo>
                      <a:lnTo>
                        <a:pt x="19685" y="180975"/>
                      </a:ln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674" name="Google Shape;1674;p9"/>
            <p:cNvSpPr/>
            <p:nvPr/>
          </p:nvSpPr>
          <p:spPr>
            <a:xfrm>
              <a:off x="19" y="4159029"/>
              <a:ext cx="3000" cy="6600"/>
            </a:xfrm>
            <a:custGeom>
              <a:rect b="b" l="l" r="r" t="t"/>
              <a:pathLst>
                <a:path extrusionOk="0" h="120000" w="120000">
                  <a:moveTo>
                    <a:pt x="120000" y="60000"/>
                  </a:moveTo>
                  <a:lnTo>
                    <a:pt x="0" y="0"/>
                  </a:lnTo>
                  <a:lnTo>
                    <a:pt x="0" y="120000"/>
                  </a:lnTo>
                  <a:lnTo>
                    <a:pt x="120000" y="120000"/>
                  </a:lnTo>
                  <a:lnTo>
                    <a:pt x="120000" y="6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ange" type="blank">
  <p:cSld name="BLANK">
    <p:bg>
      <p:bgPr>
        <a:gradFill>
          <a:gsLst>
            <a:gs pos="0">
              <a:schemeClr val="accent5"/>
            </a:gs>
            <a:gs pos="50000">
              <a:schemeClr val="accent6"/>
            </a:gs>
            <a:gs pos="100000">
              <a:srgbClr val="BD2A35"/>
            </a:gs>
          </a:gsLst>
          <a:path path="circle">
            <a:fillToRect b="50%" l="50%" r="50%" t="50%"/>
          </a:path>
          <a:tileRect/>
        </a:gradFill>
      </p:bgPr>
    </p:bg>
    <p:spTree>
      <p:nvGrpSpPr>
        <p:cNvPr id="1675" name="Shape 1675"/>
        <p:cNvGrpSpPr/>
        <p:nvPr/>
      </p:nvGrpSpPr>
      <p:grpSpPr>
        <a:xfrm>
          <a:off x="0" y="0"/>
          <a:ext cx="0" cy="0"/>
          <a:chOff x="0" y="0"/>
          <a:chExt cx="0" cy="0"/>
        </a:xfrm>
      </p:grpSpPr>
      <p:grpSp>
        <p:nvGrpSpPr>
          <p:cNvPr id="1676" name="Google Shape;1676;p10"/>
          <p:cNvGrpSpPr/>
          <p:nvPr/>
        </p:nvGrpSpPr>
        <p:grpSpPr>
          <a:xfrm>
            <a:off x="0" y="2625602"/>
            <a:ext cx="9144475" cy="2517898"/>
            <a:chOff x="0" y="2625602"/>
            <a:chExt cx="9144475" cy="2517898"/>
          </a:xfrm>
        </p:grpSpPr>
        <p:grpSp>
          <p:nvGrpSpPr>
            <p:cNvPr id="1677" name="Google Shape;1677;p10"/>
            <p:cNvGrpSpPr/>
            <p:nvPr/>
          </p:nvGrpSpPr>
          <p:grpSpPr>
            <a:xfrm rot="379784">
              <a:off x="2153875" y="3932735"/>
              <a:ext cx="674295" cy="607644"/>
              <a:chOff x="6002813" y="4508500"/>
              <a:chExt cx="1392157" cy="1115297"/>
            </a:xfrm>
          </p:grpSpPr>
          <p:sp>
            <p:nvSpPr>
              <p:cNvPr id="1678" name="Google Shape;1678;p10"/>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10"/>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10"/>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1" name="Google Shape;1681;p10"/>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2" name="Google Shape;1682;p10"/>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10"/>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10"/>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10"/>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10"/>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7" name="Google Shape;1687;p10"/>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8" name="Google Shape;1688;p10"/>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9" name="Google Shape;1689;p10"/>
            <p:cNvGrpSpPr/>
            <p:nvPr/>
          </p:nvGrpSpPr>
          <p:grpSpPr>
            <a:xfrm rot="200838">
              <a:off x="5582613" y="4211389"/>
              <a:ext cx="586542" cy="541332"/>
              <a:chOff x="6002813" y="4508500"/>
              <a:chExt cx="1392157" cy="1115297"/>
            </a:xfrm>
          </p:grpSpPr>
          <p:sp>
            <p:nvSpPr>
              <p:cNvPr id="1690" name="Google Shape;1690;p10"/>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10"/>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10"/>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10"/>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10"/>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10"/>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6" name="Google Shape;1696;p10"/>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10"/>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10"/>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10"/>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10"/>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1" name="Google Shape;1701;p10"/>
            <p:cNvGrpSpPr/>
            <p:nvPr/>
          </p:nvGrpSpPr>
          <p:grpSpPr>
            <a:xfrm>
              <a:off x="8103455" y="2965297"/>
              <a:ext cx="911542" cy="989171"/>
              <a:chOff x="4073525" y="3619500"/>
              <a:chExt cx="1215390" cy="1318895"/>
            </a:xfrm>
          </p:grpSpPr>
          <p:sp>
            <p:nvSpPr>
              <p:cNvPr id="1702" name="Google Shape;1702;p10"/>
              <p:cNvSpPr/>
              <p:nvPr/>
            </p:nvSpPr>
            <p:spPr>
              <a:xfrm>
                <a:off x="4073525" y="3619500"/>
                <a:ext cx="1215390" cy="1318895"/>
              </a:xfrm>
              <a:custGeom>
                <a:rect b="b" l="l" r="r" t="t"/>
                <a:pathLst>
                  <a:path extrusionOk="0" h="1318895" w="1215390">
                    <a:moveTo>
                      <a:pt x="1215390" y="1247775"/>
                    </a:moveTo>
                    <a:lnTo>
                      <a:pt x="1122045" y="1036320"/>
                    </a:lnTo>
                    <a:lnTo>
                      <a:pt x="1107440" y="747395"/>
                    </a:lnTo>
                    <a:lnTo>
                      <a:pt x="1032510" y="633730"/>
                    </a:lnTo>
                    <a:lnTo>
                      <a:pt x="1184275" y="419735"/>
                    </a:lnTo>
                    <a:lnTo>
                      <a:pt x="1194435" y="193040"/>
                    </a:lnTo>
                    <a:lnTo>
                      <a:pt x="1075690" y="6350"/>
                    </a:lnTo>
                    <a:lnTo>
                      <a:pt x="965200" y="0"/>
                    </a:lnTo>
                    <a:lnTo>
                      <a:pt x="864870" y="44450"/>
                    </a:lnTo>
                    <a:lnTo>
                      <a:pt x="894080" y="191770"/>
                    </a:lnTo>
                    <a:lnTo>
                      <a:pt x="1000760" y="187325"/>
                    </a:lnTo>
                    <a:lnTo>
                      <a:pt x="997585" y="173990"/>
                    </a:lnTo>
                    <a:lnTo>
                      <a:pt x="927735" y="149225"/>
                    </a:lnTo>
                    <a:lnTo>
                      <a:pt x="916305" y="78740"/>
                    </a:lnTo>
                    <a:lnTo>
                      <a:pt x="966470" y="52705"/>
                    </a:lnTo>
                    <a:lnTo>
                      <a:pt x="1039495" y="54610"/>
                    </a:lnTo>
                    <a:lnTo>
                      <a:pt x="1145540" y="213995"/>
                    </a:lnTo>
                    <a:lnTo>
                      <a:pt x="1120775" y="398145"/>
                    </a:lnTo>
                    <a:lnTo>
                      <a:pt x="1001395" y="539115"/>
                    </a:lnTo>
                    <a:lnTo>
                      <a:pt x="901065" y="570865"/>
                    </a:lnTo>
                    <a:lnTo>
                      <a:pt x="769620" y="563880"/>
                    </a:lnTo>
                    <a:lnTo>
                      <a:pt x="571500" y="608330"/>
                    </a:lnTo>
                    <a:lnTo>
                      <a:pt x="425450" y="716280"/>
                    </a:lnTo>
                    <a:lnTo>
                      <a:pt x="395605" y="722630"/>
                    </a:lnTo>
                    <a:lnTo>
                      <a:pt x="409575" y="591820"/>
                    </a:lnTo>
                    <a:lnTo>
                      <a:pt x="405130" y="565150"/>
                    </a:lnTo>
                    <a:lnTo>
                      <a:pt x="440690" y="407670"/>
                    </a:lnTo>
                    <a:lnTo>
                      <a:pt x="279400" y="535940"/>
                    </a:lnTo>
                    <a:lnTo>
                      <a:pt x="165735" y="540385"/>
                    </a:lnTo>
                    <a:lnTo>
                      <a:pt x="0" y="432435"/>
                    </a:lnTo>
                    <a:lnTo>
                      <a:pt x="66040" y="601345"/>
                    </a:lnTo>
                    <a:lnTo>
                      <a:pt x="62865" y="711200"/>
                    </a:lnTo>
                    <a:lnTo>
                      <a:pt x="92710" y="762000"/>
                    </a:lnTo>
                    <a:lnTo>
                      <a:pt x="178435" y="805180"/>
                    </a:lnTo>
                    <a:lnTo>
                      <a:pt x="276225" y="805180"/>
                    </a:lnTo>
                    <a:lnTo>
                      <a:pt x="289560" y="809625"/>
                    </a:lnTo>
                    <a:lnTo>
                      <a:pt x="283845" y="1033780"/>
                    </a:lnTo>
                    <a:lnTo>
                      <a:pt x="222250" y="1292860"/>
                    </a:lnTo>
                    <a:lnTo>
                      <a:pt x="181610" y="1318895"/>
                    </a:lnTo>
                    <a:lnTo>
                      <a:pt x="265430" y="1313180"/>
                    </a:lnTo>
                    <a:lnTo>
                      <a:pt x="351155" y="1089660"/>
                    </a:lnTo>
                    <a:lnTo>
                      <a:pt x="362585" y="1022985"/>
                    </a:lnTo>
                    <a:lnTo>
                      <a:pt x="382905" y="1026795"/>
                    </a:lnTo>
                    <a:lnTo>
                      <a:pt x="394970" y="1036955"/>
                    </a:lnTo>
                    <a:lnTo>
                      <a:pt x="427355" y="1276985"/>
                    </a:lnTo>
                    <a:lnTo>
                      <a:pt x="393065" y="1304290"/>
                    </a:lnTo>
                    <a:lnTo>
                      <a:pt x="475615" y="1298575"/>
                    </a:lnTo>
                    <a:lnTo>
                      <a:pt x="464185" y="1032510"/>
                    </a:lnTo>
                    <a:lnTo>
                      <a:pt x="487680" y="968375"/>
                    </a:lnTo>
                    <a:lnTo>
                      <a:pt x="705485" y="822325"/>
                    </a:lnTo>
                    <a:lnTo>
                      <a:pt x="802005" y="875665"/>
                    </a:lnTo>
                    <a:lnTo>
                      <a:pt x="887730" y="1085215"/>
                    </a:lnTo>
                    <a:lnTo>
                      <a:pt x="879475" y="1239520"/>
                    </a:lnTo>
                    <a:lnTo>
                      <a:pt x="857250" y="1272540"/>
                    </a:lnTo>
                    <a:lnTo>
                      <a:pt x="923290" y="1268095"/>
                    </a:lnTo>
                    <a:lnTo>
                      <a:pt x="959485" y="1113790"/>
                    </a:lnTo>
                    <a:lnTo>
                      <a:pt x="964565" y="856615"/>
                    </a:lnTo>
                    <a:lnTo>
                      <a:pt x="997585" y="967740"/>
                    </a:lnTo>
                    <a:lnTo>
                      <a:pt x="1096010" y="1101725"/>
                    </a:lnTo>
                    <a:lnTo>
                      <a:pt x="1153795" y="1235710"/>
                    </a:lnTo>
                    <a:lnTo>
                      <a:pt x="1142365" y="125285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03" name="Google Shape;1703;p10"/>
              <p:cNvGrpSpPr/>
              <p:nvPr/>
            </p:nvGrpSpPr>
            <p:grpSpPr>
              <a:xfrm>
                <a:off x="4073525" y="3619500"/>
                <a:ext cx="1158239" cy="763270"/>
                <a:chOff x="4073525" y="3619500"/>
                <a:chExt cx="1158239" cy="763270"/>
              </a:xfrm>
            </p:grpSpPr>
            <p:sp>
              <p:nvSpPr>
                <p:cNvPr id="1704" name="Google Shape;1704;p10"/>
                <p:cNvSpPr/>
                <p:nvPr/>
              </p:nvSpPr>
              <p:spPr>
                <a:xfrm>
                  <a:off x="4938395" y="3619500"/>
                  <a:ext cx="222884" cy="191770"/>
                </a:xfrm>
                <a:custGeom>
                  <a:rect b="b" l="l" r="r" t="t"/>
                  <a:pathLst>
                    <a:path extrusionOk="0" h="191770" w="222884">
                      <a:moveTo>
                        <a:pt x="38100" y="191770"/>
                      </a:moveTo>
                      <a:lnTo>
                        <a:pt x="12700" y="63500"/>
                      </a:lnTo>
                      <a:lnTo>
                        <a:pt x="113030" y="19050"/>
                      </a:lnTo>
                      <a:lnTo>
                        <a:pt x="222885" y="25400"/>
                      </a:lnTo>
                      <a:lnTo>
                        <a:pt x="210820" y="6350"/>
                      </a:lnTo>
                      <a:lnTo>
                        <a:pt x="100330" y="0"/>
                      </a:lnTo>
                      <a:lnTo>
                        <a:pt x="0" y="44450"/>
                      </a:lnTo>
                      <a:lnTo>
                        <a:pt x="29210" y="1917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10"/>
                <p:cNvSpPr/>
                <p:nvPr/>
              </p:nvSpPr>
              <p:spPr>
                <a:xfrm>
                  <a:off x="4481829" y="3833495"/>
                  <a:ext cx="749935" cy="527684"/>
                </a:xfrm>
                <a:custGeom>
                  <a:rect b="b" l="l" r="r" t="t"/>
                  <a:pathLst>
                    <a:path extrusionOk="0" h="527684" w="749935">
                      <a:moveTo>
                        <a:pt x="2540" y="505460"/>
                      </a:moveTo>
                      <a:lnTo>
                        <a:pt x="0" y="527685"/>
                      </a:lnTo>
                      <a:lnTo>
                        <a:pt x="29845" y="521335"/>
                      </a:lnTo>
                      <a:lnTo>
                        <a:pt x="175895" y="413385"/>
                      </a:lnTo>
                      <a:lnTo>
                        <a:pt x="374015" y="368935"/>
                      </a:lnTo>
                      <a:lnTo>
                        <a:pt x="505460" y="375920"/>
                      </a:lnTo>
                      <a:lnTo>
                        <a:pt x="605790" y="344170"/>
                      </a:lnTo>
                      <a:lnTo>
                        <a:pt x="725170" y="203200"/>
                      </a:lnTo>
                      <a:lnTo>
                        <a:pt x="749935" y="19050"/>
                      </a:lnTo>
                      <a:lnTo>
                        <a:pt x="737235" y="0"/>
                      </a:lnTo>
                      <a:lnTo>
                        <a:pt x="712470" y="184150"/>
                      </a:lnTo>
                      <a:lnTo>
                        <a:pt x="593090" y="325120"/>
                      </a:lnTo>
                      <a:lnTo>
                        <a:pt x="492760" y="356870"/>
                      </a:lnTo>
                      <a:lnTo>
                        <a:pt x="361315" y="349885"/>
                      </a:lnTo>
                      <a:lnTo>
                        <a:pt x="163195" y="394335"/>
                      </a:lnTo>
                      <a:lnTo>
                        <a:pt x="17145" y="50228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10"/>
                <p:cNvSpPr/>
                <p:nvPr/>
              </p:nvSpPr>
              <p:spPr>
                <a:xfrm>
                  <a:off x="4073525" y="4027170"/>
                  <a:ext cx="440690" cy="355600"/>
                </a:xfrm>
                <a:custGeom>
                  <a:rect b="b" l="l" r="r" t="t"/>
                  <a:pathLst>
                    <a:path extrusionOk="0" h="355600" w="440690">
                      <a:moveTo>
                        <a:pt x="75565" y="322580"/>
                      </a:moveTo>
                      <a:lnTo>
                        <a:pt x="78740" y="212725"/>
                      </a:lnTo>
                      <a:lnTo>
                        <a:pt x="12700" y="43815"/>
                      </a:lnTo>
                      <a:lnTo>
                        <a:pt x="178435" y="151765"/>
                      </a:lnTo>
                      <a:lnTo>
                        <a:pt x="292100" y="147320"/>
                      </a:lnTo>
                      <a:lnTo>
                        <a:pt x="432435" y="35560"/>
                      </a:lnTo>
                      <a:lnTo>
                        <a:pt x="440690" y="0"/>
                      </a:lnTo>
                      <a:lnTo>
                        <a:pt x="279400" y="128270"/>
                      </a:lnTo>
                      <a:lnTo>
                        <a:pt x="165735" y="132715"/>
                      </a:lnTo>
                      <a:lnTo>
                        <a:pt x="0" y="24765"/>
                      </a:lnTo>
                      <a:lnTo>
                        <a:pt x="66040" y="193675"/>
                      </a:lnTo>
                      <a:lnTo>
                        <a:pt x="62865" y="303530"/>
                      </a:lnTo>
                      <a:lnTo>
                        <a:pt x="92710" y="354330"/>
                      </a:lnTo>
                      <a:lnTo>
                        <a:pt x="94615" y="35560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07" name="Google Shape;1707;p10"/>
              <p:cNvSpPr/>
              <p:nvPr/>
            </p:nvSpPr>
            <p:spPr>
              <a:xfrm>
                <a:off x="4185780" y="4254495"/>
                <a:ext cx="76973" cy="69854"/>
              </a:xfrm>
              <a:custGeom>
                <a:rect b="b" l="l" r="r" t="t"/>
                <a:pathLst>
                  <a:path extrusionOk="0" h="69854" w="76973">
                    <a:moveTo>
                      <a:pt x="774" y="5"/>
                    </a:moveTo>
                    <a:cubicBezTo>
                      <a:pt x="774" y="5"/>
                      <a:pt x="71259" y="-1900"/>
                      <a:pt x="76974" y="69855"/>
                    </a:cubicBezTo>
                    <a:lnTo>
                      <a:pt x="5219" y="38105"/>
                    </a:lnTo>
                    <a:cubicBezTo>
                      <a:pt x="5219" y="38105"/>
                      <a:pt x="-2401" y="7625"/>
                      <a:pt x="774" y="5"/>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8" name="Google Shape;1708;p10"/>
              <p:cNvSpPr/>
              <p:nvPr/>
            </p:nvSpPr>
            <p:spPr>
              <a:xfrm>
                <a:off x="4333240" y="4252595"/>
                <a:ext cx="74307" cy="73025"/>
              </a:xfrm>
              <a:custGeom>
                <a:rect b="b" l="l" r="r" t="t"/>
                <a:pathLst>
                  <a:path extrusionOk="0" h="73025" w="74307">
                    <a:moveTo>
                      <a:pt x="73660" y="0"/>
                    </a:moveTo>
                    <a:cubicBezTo>
                      <a:pt x="73660" y="0"/>
                      <a:pt x="3175" y="635"/>
                      <a:pt x="0" y="73025"/>
                    </a:cubicBezTo>
                    <a:lnTo>
                      <a:pt x="67310" y="40005"/>
                    </a:lnTo>
                    <a:cubicBezTo>
                      <a:pt x="67310" y="40005"/>
                      <a:pt x="76835" y="7620"/>
                      <a:pt x="73660" y="0"/>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9" name="Google Shape;1709;p10"/>
            <p:cNvGrpSpPr/>
            <p:nvPr/>
          </p:nvGrpSpPr>
          <p:grpSpPr>
            <a:xfrm>
              <a:off x="5777388" y="3875504"/>
              <a:ext cx="3366611" cy="1267519"/>
              <a:chOff x="7703184" y="5167339"/>
              <a:chExt cx="4488815" cy="1690025"/>
            </a:xfrm>
          </p:grpSpPr>
          <p:sp>
            <p:nvSpPr>
              <p:cNvPr id="1710" name="Google Shape;1710;p10"/>
              <p:cNvSpPr/>
              <p:nvPr/>
            </p:nvSpPr>
            <p:spPr>
              <a:xfrm>
                <a:off x="7703184" y="5167339"/>
                <a:ext cx="4488815" cy="1690025"/>
              </a:xfrm>
              <a:custGeom>
                <a:rect b="b" l="l" r="r" t="t"/>
                <a:pathLst>
                  <a:path extrusionOk="0" h="1690025" w="4488815">
                    <a:moveTo>
                      <a:pt x="4488815" y="59345"/>
                    </a:moveTo>
                    <a:cubicBezTo>
                      <a:pt x="3748405" y="-122900"/>
                      <a:pt x="2832735" y="127290"/>
                      <a:pt x="2368550" y="635925"/>
                    </a:cubicBezTo>
                    <a:cubicBezTo>
                      <a:pt x="1438275" y="374305"/>
                      <a:pt x="56515" y="886750"/>
                      <a:pt x="0" y="1690025"/>
                    </a:cubicBezTo>
                    <a:lnTo>
                      <a:pt x="4488815" y="1690025"/>
                    </a:lnTo>
                    <a:lnTo>
                      <a:pt x="4488815" y="5934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1" name="Google Shape;1711;p10"/>
              <p:cNvSpPr/>
              <p:nvPr/>
            </p:nvSpPr>
            <p:spPr>
              <a:xfrm>
                <a:off x="7703184" y="5167339"/>
                <a:ext cx="4488815" cy="1690025"/>
              </a:xfrm>
              <a:custGeom>
                <a:rect b="b" l="l" r="r" t="t"/>
                <a:pathLst>
                  <a:path extrusionOk="0" h="1690025" w="4488815">
                    <a:moveTo>
                      <a:pt x="2393950" y="661960"/>
                    </a:moveTo>
                    <a:cubicBezTo>
                      <a:pt x="2853055" y="158405"/>
                      <a:pt x="3752850" y="-91150"/>
                      <a:pt x="4488815" y="79030"/>
                    </a:cubicBezTo>
                    <a:lnTo>
                      <a:pt x="4488815" y="59345"/>
                    </a:lnTo>
                    <a:cubicBezTo>
                      <a:pt x="3748405" y="-122900"/>
                      <a:pt x="2832735" y="127290"/>
                      <a:pt x="2368550" y="635925"/>
                    </a:cubicBezTo>
                    <a:cubicBezTo>
                      <a:pt x="1438275" y="374305"/>
                      <a:pt x="56515" y="886750"/>
                      <a:pt x="0" y="1690025"/>
                    </a:cubicBezTo>
                    <a:lnTo>
                      <a:pt x="27940" y="1690025"/>
                    </a:lnTo>
                    <a:cubicBezTo>
                      <a:pt x="111125" y="901355"/>
                      <a:pt x="1473835" y="402880"/>
                      <a:pt x="2393950" y="66196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12" name="Google Shape;1712;p10"/>
            <p:cNvGrpSpPr/>
            <p:nvPr/>
          </p:nvGrpSpPr>
          <p:grpSpPr>
            <a:xfrm>
              <a:off x="0" y="3382803"/>
              <a:ext cx="5442585" cy="1760696"/>
              <a:chOff x="0" y="4510404"/>
              <a:chExt cx="7256780" cy="2347595"/>
            </a:xfrm>
          </p:grpSpPr>
          <p:sp>
            <p:nvSpPr>
              <p:cNvPr id="1713" name="Google Shape;1713;p10"/>
              <p:cNvSpPr/>
              <p:nvPr/>
            </p:nvSpPr>
            <p:spPr>
              <a:xfrm>
                <a:off x="0" y="4510404"/>
                <a:ext cx="7256780" cy="2347595"/>
              </a:xfrm>
              <a:custGeom>
                <a:rect b="b" l="l" r="r" t="t"/>
                <a:pathLst>
                  <a:path extrusionOk="0" h="2347595" w="7256780">
                    <a:moveTo>
                      <a:pt x="0" y="2347595"/>
                    </a:moveTo>
                    <a:lnTo>
                      <a:pt x="7256781" y="2347595"/>
                    </a:lnTo>
                    <a:cubicBezTo>
                      <a:pt x="6856731" y="1274445"/>
                      <a:pt x="4357370" y="930275"/>
                      <a:pt x="3213100" y="1530985"/>
                    </a:cubicBezTo>
                    <a:cubicBezTo>
                      <a:pt x="2933700" y="994410"/>
                      <a:pt x="2117090" y="643255"/>
                      <a:pt x="1381760" y="742950"/>
                    </a:cubicBezTo>
                    <a:cubicBezTo>
                      <a:pt x="1073785" y="353695"/>
                      <a:pt x="577215" y="76200"/>
                      <a:pt x="0" y="0"/>
                    </a:cubicBezTo>
                    <a:lnTo>
                      <a:pt x="0" y="2347595"/>
                    </a:lnTo>
                    <a:close/>
                  </a:path>
                </a:pathLst>
              </a:custGeom>
              <a:gradFill>
                <a:gsLst>
                  <a:gs pos="0">
                    <a:schemeClr val="accent6"/>
                  </a:gs>
                  <a:gs pos="100000">
                    <a:srgbClr val="BD2A35"/>
                  </a:gs>
                </a:gsLst>
                <a:lin ang="0" scaled="0"/>
              </a:gradFill>
              <a:ln>
                <a:noFill/>
              </a:ln>
              <a:effectLst>
                <a:outerShdw blurRad="200025" rotWithShape="0" algn="bl">
                  <a:schemeClr val="dk1">
                    <a:alpha val="8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14" name="Google Shape;1714;p10"/>
              <p:cNvGrpSpPr/>
              <p:nvPr/>
            </p:nvGrpSpPr>
            <p:grpSpPr>
              <a:xfrm>
                <a:off x="0" y="4510404"/>
                <a:ext cx="7018018" cy="1983105"/>
                <a:chOff x="0" y="4510404"/>
                <a:chExt cx="7018018" cy="1983105"/>
              </a:xfrm>
            </p:grpSpPr>
            <p:sp>
              <p:nvSpPr>
                <p:cNvPr id="1715" name="Google Shape;1715;p10"/>
                <p:cNvSpPr/>
                <p:nvPr/>
              </p:nvSpPr>
              <p:spPr>
                <a:xfrm>
                  <a:off x="3221989" y="5747657"/>
                  <a:ext cx="3796029" cy="745852"/>
                </a:xfrm>
                <a:custGeom>
                  <a:rect b="b" l="l" r="r" t="t"/>
                  <a:pathLst>
                    <a:path extrusionOk="0" h="745852" w="3796029">
                      <a:moveTo>
                        <a:pt x="16510" y="319132"/>
                      </a:moveTo>
                      <a:cubicBezTo>
                        <a:pt x="1007745" y="-201568"/>
                        <a:pt x="3016885" y="-11703"/>
                        <a:pt x="3796030" y="745852"/>
                      </a:cubicBezTo>
                      <a:cubicBezTo>
                        <a:pt x="3038475" y="-30753"/>
                        <a:pt x="1005840" y="-231413"/>
                        <a:pt x="0" y="288652"/>
                      </a:cubicBezTo>
                      <a:cubicBezTo>
                        <a:pt x="5715" y="298812"/>
                        <a:pt x="11430" y="308972"/>
                        <a:pt x="16510" y="319132"/>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6" name="Google Shape;1716;p10"/>
                <p:cNvSpPr/>
                <p:nvPr/>
              </p:nvSpPr>
              <p:spPr>
                <a:xfrm>
                  <a:off x="1386205" y="5236515"/>
                  <a:ext cx="1631315" cy="538809"/>
                </a:xfrm>
                <a:custGeom>
                  <a:rect b="b" l="l" r="r" t="t"/>
                  <a:pathLst>
                    <a:path extrusionOk="0" h="538809" w="1631315">
                      <a:moveTo>
                        <a:pt x="20955" y="42240"/>
                      </a:moveTo>
                      <a:cubicBezTo>
                        <a:pt x="612140" y="-37770"/>
                        <a:pt x="1256665" y="173685"/>
                        <a:pt x="1631315" y="538810"/>
                      </a:cubicBezTo>
                      <a:cubicBezTo>
                        <a:pt x="1261745" y="159080"/>
                        <a:pt x="603885" y="-63805"/>
                        <a:pt x="0" y="16205"/>
                      </a:cubicBezTo>
                      <a:cubicBezTo>
                        <a:pt x="6985" y="24460"/>
                        <a:pt x="13970" y="33350"/>
                        <a:pt x="20955" y="422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7" name="Google Shape;1717;p10"/>
                <p:cNvSpPr/>
                <p:nvPr/>
              </p:nvSpPr>
              <p:spPr>
                <a:xfrm>
                  <a:off x="0" y="4510404"/>
                  <a:ext cx="1261110" cy="605790"/>
                </a:xfrm>
                <a:custGeom>
                  <a:rect b="b" l="l" r="r" t="t"/>
                  <a:pathLst>
                    <a:path extrusionOk="0" h="605790" w="1261110">
                      <a:moveTo>
                        <a:pt x="0" y="23495"/>
                      </a:moveTo>
                      <a:cubicBezTo>
                        <a:pt x="493395" y="88265"/>
                        <a:pt x="953135" y="302260"/>
                        <a:pt x="1261110" y="605790"/>
                      </a:cubicBezTo>
                      <a:cubicBezTo>
                        <a:pt x="951865" y="288925"/>
                        <a:pt x="507365" y="66675"/>
                        <a:pt x="0" y="0"/>
                      </a:cubicBezTo>
                      <a:lnTo>
                        <a:pt x="0" y="23495"/>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18" name="Google Shape;1718;p10"/>
            <p:cNvGrpSpPr/>
            <p:nvPr/>
          </p:nvGrpSpPr>
          <p:grpSpPr>
            <a:xfrm>
              <a:off x="0" y="4183570"/>
              <a:ext cx="3340418" cy="959930"/>
              <a:chOff x="0" y="5578093"/>
              <a:chExt cx="4453890" cy="1279906"/>
            </a:xfrm>
          </p:grpSpPr>
          <p:sp>
            <p:nvSpPr>
              <p:cNvPr id="1719" name="Google Shape;1719;p10"/>
              <p:cNvSpPr/>
              <p:nvPr/>
            </p:nvSpPr>
            <p:spPr>
              <a:xfrm>
                <a:off x="0" y="5578230"/>
                <a:ext cx="4453890" cy="1279769"/>
              </a:xfrm>
              <a:custGeom>
                <a:rect b="b" l="l" r="r" t="t"/>
                <a:pathLst>
                  <a:path extrusionOk="0" h="1279769" w="4453890">
                    <a:moveTo>
                      <a:pt x="0" y="1279770"/>
                    </a:moveTo>
                    <a:lnTo>
                      <a:pt x="4453890" y="1279770"/>
                    </a:lnTo>
                    <a:cubicBezTo>
                      <a:pt x="4258310" y="889245"/>
                      <a:pt x="3446780" y="641595"/>
                      <a:pt x="2842895" y="739385"/>
                    </a:cubicBezTo>
                    <a:cubicBezTo>
                      <a:pt x="2305050" y="179950"/>
                      <a:pt x="982980" y="-121040"/>
                      <a:pt x="0" y="45965"/>
                    </a:cubicBezTo>
                    <a:lnTo>
                      <a:pt x="0" y="127977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20" name="Google Shape;1720;p10"/>
              <p:cNvGrpSpPr/>
              <p:nvPr/>
            </p:nvGrpSpPr>
            <p:grpSpPr>
              <a:xfrm>
                <a:off x="0" y="5578093"/>
                <a:ext cx="4355464" cy="1142746"/>
                <a:chOff x="0" y="5578093"/>
                <a:chExt cx="4355464" cy="1142746"/>
              </a:xfrm>
            </p:grpSpPr>
            <p:sp>
              <p:nvSpPr>
                <p:cNvPr id="1721" name="Google Shape;1721;p10"/>
                <p:cNvSpPr/>
                <p:nvPr/>
              </p:nvSpPr>
              <p:spPr>
                <a:xfrm>
                  <a:off x="2843529" y="6296284"/>
                  <a:ext cx="1511935" cy="424555"/>
                </a:xfrm>
                <a:custGeom>
                  <a:rect b="b" l="l" r="r" t="t"/>
                  <a:pathLst>
                    <a:path extrusionOk="0" h="424555" w="1511935">
                      <a:moveTo>
                        <a:pt x="24765" y="46731"/>
                      </a:moveTo>
                      <a:cubicBezTo>
                        <a:pt x="539750" y="-36455"/>
                        <a:pt x="1205230" y="131186"/>
                        <a:pt x="1511935" y="424556"/>
                      </a:cubicBezTo>
                      <a:cubicBezTo>
                        <a:pt x="1218565" y="115945"/>
                        <a:pt x="528955" y="-64394"/>
                        <a:pt x="0" y="21331"/>
                      </a:cubicBezTo>
                      <a:cubicBezTo>
                        <a:pt x="8255" y="29586"/>
                        <a:pt x="16510" y="37841"/>
                        <a:pt x="24765" y="46731"/>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10"/>
                <p:cNvSpPr/>
                <p:nvPr/>
              </p:nvSpPr>
              <p:spPr>
                <a:xfrm>
                  <a:off x="0" y="5578093"/>
                  <a:ext cx="2838450" cy="735076"/>
                </a:xfrm>
                <a:custGeom>
                  <a:rect b="b" l="l" r="r" t="t"/>
                  <a:pathLst>
                    <a:path extrusionOk="0" h="735076" w="2838450">
                      <a:moveTo>
                        <a:pt x="0" y="79757"/>
                      </a:moveTo>
                      <a:cubicBezTo>
                        <a:pt x="965200" y="-84709"/>
                        <a:pt x="2282825" y="194691"/>
                        <a:pt x="2838450" y="735077"/>
                      </a:cubicBezTo>
                      <a:cubicBezTo>
                        <a:pt x="2298065" y="178816"/>
                        <a:pt x="980440" y="-120903"/>
                        <a:pt x="0" y="46102"/>
                      </a:cubicBezTo>
                      <a:lnTo>
                        <a:pt x="0" y="79757"/>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23" name="Google Shape;1723;p10"/>
            <p:cNvGrpSpPr/>
            <p:nvPr/>
          </p:nvGrpSpPr>
          <p:grpSpPr>
            <a:xfrm rot="-244869">
              <a:off x="1151152" y="4233377"/>
              <a:ext cx="891989" cy="755310"/>
              <a:chOff x="6002813" y="4508500"/>
              <a:chExt cx="1392157" cy="1115297"/>
            </a:xfrm>
          </p:grpSpPr>
          <p:sp>
            <p:nvSpPr>
              <p:cNvPr id="1724" name="Google Shape;1724;p10"/>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5" name="Google Shape;1725;p10"/>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6" name="Google Shape;1726;p10"/>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7" name="Google Shape;1727;p10"/>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8" name="Google Shape;1728;p10"/>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10"/>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10"/>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1" name="Google Shape;1731;p10"/>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2" name="Google Shape;1732;p10"/>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3" name="Google Shape;1733;p10"/>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10"/>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35" name="Google Shape;1735;p10"/>
            <p:cNvGrpSpPr/>
            <p:nvPr/>
          </p:nvGrpSpPr>
          <p:grpSpPr>
            <a:xfrm rot="183839">
              <a:off x="7195418" y="3941605"/>
              <a:ext cx="794387" cy="672526"/>
              <a:chOff x="6002813" y="4508500"/>
              <a:chExt cx="1392157" cy="1115297"/>
            </a:xfrm>
          </p:grpSpPr>
          <p:sp>
            <p:nvSpPr>
              <p:cNvPr id="1736" name="Google Shape;1736;p10"/>
              <p:cNvSpPr/>
              <p:nvPr/>
            </p:nvSpPr>
            <p:spPr>
              <a:xfrm>
                <a:off x="6644640" y="4508500"/>
                <a:ext cx="123951" cy="220345"/>
              </a:xfrm>
              <a:custGeom>
                <a:rect b="b" l="l" r="r" t="t"/>
                <a:pathLst>
                  <a:path extrusionOk="0" h="220345" w="123951">
                    <a:moveTo>
                      <a:pt x="0" y="171450"/>
                    </a:moveTo>
                    <a:cubicBezTo>
                      <a:pt x="0" y="171450"/>
                      <a:pt x="62230" y="138430"/>
                      <a:pt x="0" y="43180"/>
                    </a:cubicBezTo>
                    <a:lnTo>
                      <a:pt x="13970" y="0"/>
                    </a:lnTo>
                    <a:lnTo>
                      <a:pt x="69215" y="0"/>
                    </a:lnTo>
                    <a:cubicBezTo>
                      <a:pt x="69215" y="0"/>
                      <a:pt x="127000" y="59690"/>
                      <a:pt x="123825" y="171450"/>
                    </a:cubicBezTo>
                    <a:lnTo>
                      <a:pt x="53975" y="220345"/>
                    </a:lnTo>
                    <a:lnTo>
                      <a:pt x="0" y="171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7" name="Google Shape;1737;p10"/>
              <p:cNvSpPr/>
              <p:nvPr/>
            </p:nvSpPr>
            <p:spPr>
              <a:xfrm>
                <a:off x="6002813" y="4565664"/>
                <a:ext cx="1392157" cy="1058133"/>
              </a:xfrm>
              <a:custGeom>
                <a:rect b="b" l="l" r="r" t="t"/>
                <a:pathLst>
                  <a:path extrusionOk="0" h="1058133" w="1392157">
                    <a:moveTo>
                      <a:pt x="1280636" y="168261"/>
                    </a:moveTo>
                    <a:cubicBezTo>
                      <a:pt x="1074896" y="-99709"/>
                      <a:pt x="798671" y="13321"/>
                      <a:pt x="695801" y="137781"/>
                    </a:cubicBezTo>
                    <a:cubicBezTo>
                      <a:pt x="166846" y="-360059"/>
                      <a:pt x="-255429" y="627366"/>
                      <a:pt x="182086" y="945501"/>
                    </a:cubicBezTo>
                    <a:cubicBezTo>
                      <a:pt x="502126" y="1095361"/>
                      <a:pt x="888842" y="1095996"/>
                      <a:pt x="1209517" y="945501"/>
                    </a:cubicBezTo>
                    <a:cubicBezTo>
                      <a:pt x="1374617" y="838186"/>
                      <a:pt x="1486376" y="436231"/>
                      <a:pt x="1280636" y="168261"/>
                    </a:cubicBezTo>
                    <a:close/>
                  </a:path>
                </a:pathLst>
              </a:custGeom>
              <a:gradFill>
                <a:gsLst>
                  <a:gs pos="0">
                    <a:schemeClr val="accent6"/>
                  </a:gs>
                  <a:gs pos="100000">
                    <a:srgbClr val="BD2A35"/>
                  </a:gs>
                </a:gsLst>
                <a:lin ang="5400012" scaled="0"/>
              </a:gradFill>
              <a:ln>
                <a:noFill/>
              </a:ln>
              <a:effectLst>
                <a:outerShdw blurRad="17145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8" name="Google Shape;1738;p10"/>
              <p:cNvSpPr/>
              <p:nvPr/>
            </p:nvSpPr>
            <p:spPr>
              <a:xfrm>
                <a:off x="6002952" y="4565589"/>
                <a:ext cx="1243667" cy="913190"/>
              </a:xfrm>
              <a:custGeom>
                <a:rect b="b" l="l" r="r" t="t"/>
                <a:pathLst>
                  <a:path extrusionOk="0" h="913190" w="1243667">
                    <a:moveTo>
                      <a:pt x="713443" y="155635"/>
                    </a:moveTo>
                    <a:cubicBezTo>
                      <a:pt x="807423" y="41970"/>
                      <a:pt x="1046818" y="-62170"/>
                      <a:pt x="1243668" y="125155"/>
                    </a:cubicBezTo>
                    <a:cubicBezTo>
                      <a:pt x="1043008" y="-86300"/>
                      <a:pt x="792183" y="20380"/>
                      <a:pt x="695663" y="137855"/>
                    </a:cubicBezTo>
                    <a:cubicBezTo>
                      <a:pt x="183853" y="-344110"/>
                      <a:pt x="-227627" y="565210"/>
                      <a:pt x="141943" y="913190"/>
                    </a:cubicBezTo>
                    <a:cubicBezTo>
                      <a:pt x="-196512" y="552510"/>
                      <a:pt x="209888" y="-318075"/>
                      <a:pt x="713443" y="15563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9" name="Google Shape;1739;p10"/>
              <p:cNvSpPr/>
              <p:nvPr/>
            </p:nvSpPr>
            <p:spPr>
              <a:xfrm>
                <a:off x="6069439" y="4660174"/>
                <a:ext cx="1260687" cy="961079"/>
              </a:xfrm>
              <a:custGeom>
                <a:rect b="b" l="l" r="r" t="t"/>
                <a:pathLst>
                  <a:path extrusionOk="0" h="961079" w="1260687">
                    <a:moveTo>
                      <a:pt x="1214010" y="320130"/>
                    </a:moveTo>
                    <a:cubicBezTo>
                      <a:pt x="1124475" y="12155"/>
                      <a:pt x="878730" y="-68490"/>
                      <a:pt x="628541" y="69941"/>
                    </a:cubicBezTo>
                    <a:cubicBezTo>
                      <a:pt x="107840" y="-266609"/>
                      <a:pt x="-257285" y="711291"/>
                      <a:pt x="226585" y="887821"/>
                    </a:cubicBezTo>
                    <a:cubicBezTo>
                      <a:pt x="450105" y="990691"/>
                      <a:pt x="628541" y="955130"/>
                      <a:pt x="628541" y="955130"/>
                    </a:cubicBezTo>
                    <a:cubicBezTo>
                      <a:pt x="887620" y="994501"/>
                      <a:pt x="1421020" y="844641"/>
                      <a:pt x="1214010" y="320130"/>
                    </a:cubicBezTo>
                    <a:close/>
                  </a:path>
                </a:pathLst>
              </a:custGeom>
              <a:gradFill>
                <a:gsLst>
                  <a:gs pos="0">
                    <a:schemeClr val="accent5"/>
                  </a:gs>
                  <a:gs pos="100000">
                    <a:schemeClr val="accent6"/>
                  </a:gs>
                </a:gsLst>
                <a:lin ang="5400012" scaled="0"/>
              </a:gradFill>
              <a:ln>
                <a:noFill/>
              </a:ln>
              <a:effectLst>
                <a:outerShdw blurRad="114300"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0" name="Google Shape;1740;p10"/>
              <p:cNvSpPr/>
              <p:nvPr/>
            </p:nvSpPr>
            <p:spPr>
              <a:xfrm>
                <a:off x="6069865" y="4659500"/>
                <a:ext cx="1101824" cy="819914"/>
              </a:xfrm>
              <a:custGeom>
                <a:rect b="b" l="l" r="r" t="t"/>
                <a:pathLst>
                  <a:path extrusionOk="0" h="819914" w="1101824">
                    <a:moveTo>
                      <a:pt x="646529" y="88395"/>
                    </a:moveTo>
                    <a:cubicBezTo>
                      <a:pt x="816075" y="-5585"/>
                      <a:pt x="983715" y="1399"/>
                      <a:pt x="1101825" y="111254"/>
                    </a:cubicBezTo>
                    <a:cubicBezTo>
                      <a:pt x="983079" y="-15746"/>
                      <a:pt x="807185" y="-28446"/>
                      <a:pt x="628750" y="69979"/>
                    </a:cubicBezTo>
                    <a:cubicBezTo>
                      <a:pt x="155675" y="-235455"/>
                      <a:pt x="-188495" y="541149"/>
                      <a:pt x="113764" y="819915"/>
                    </a:cubicBezTo>
                    <a:cubicBezTo>
                      <a:pt x="-156745" y="527815"/>
                      <a:pt x="182980" y="-210691"/>
                      <a:pt x="646529" y="88395"/>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1" name="Google Shape;1741;p10"/>
              <p:cNvSpPr/>
              <p:nvPr/>
            </p:nvSpPr>
            <p:spPr>
              <a:xfrm>
                <a:off x="6211213" y="4703298"/>
                <a:ext cx="973658" cy="917119"/>
              </a:xfrm>
              <a:custGeom>
                <a:rect b="b" l="l" r="r" t="t"/>
                <a:pathLst>
                  <a:path extrusionOk="0" h="917119" w="973658">
                    <a:moveTo>
                      <a:pt x="486767" y="26181"/>
                    </a:moveTo>
                    <a:cubicBezTo>
                      <a:pt x="218796" y="-90024"/>
                      <a:pt x="-35839" y="195726"/>
                      <a:pt x="4166" y="584346"/>
                    </a:cubicBezTo>
                    <a:cubicBezTo>
                      <a:pt x="44171" y="972967"/>
                      <a:pt x="486767" y="913911"/>
                      <a:pt x="486767" y="913911"/>
                    </a:cubicBezTo>
                    <a:cubicBezTo>
                      <a:pt x="486767" y="913911"/>
                      <a:pt x="929361" y="972967"/>
                      <a:pt x="969367" y="584346"/>
                    </a:cubicBezTo>
                    <a:cubicBezTo>
                      <a:pt x="1010006" y="195726"/>
                      <a:pt x="755371" y="-90024"/>
                      <a:pt x="486767" y="26181"/>
                    </a:cubicBezTo>
                    <a:close/>
                  </a:path>
                </a:pathLst>
              </a:custGeom>
              <a:gradFill>
                <a:gsLst>
                  <a:gs pos="0">
                    <a:schemeClr val="accent4"/>
                  </a:gs>
                  <a:gs pos="50000">
                    <a:schemeClr val="accent5"/>
                  </a:gs>
                  <a:gs pos="52000">
                    <a:schemeClr val="accent4"/>
                  </a:gs>
                  <a:gs pos="100000">
                    <a:schemeClr val="accent5"/>
                  </a:gs>
                </a:gsLst>
                <a:lin ang="0" scaled="0"/>
              </a:gradFill>
              <a:ln>
                <a:noFill/>
              </a:ln>
              <a:effectLst>
                <a:outerShdw blurRad="128588"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2" name="Google Shape;1742;p10"/>
              <p:cNvSpPr/>
              <p:nvPr/>
            </p:nvSpPr>
            <p:spPr>
              <a:xfrm>
                <a:off x="6211848" y="4703124"/>
                <a:ext cx="833476" cy="813120"/>
              </a:xfrm>
              <a:custGeom>
                <a:rect b="b" l="l" r="r" t="t"/>
                <a:pathLst>
                  <a:path extrusionOk="0" h="813120" w="833476">
                    <a:moveTo>
                      <a:pt x="21946" y="602300"/>
                    </a:moveTo>
                    <a:cubicBezTo>
                      <a:pt x="-18059" y="213680"/>
                      <a:pt x="236576" y="-72070"/>
                      <a:pt x="504546" y="44135"/>
                    </a:cubicBezTo>
                    <a:cubicBezTo>
                      <a:pt x="625832" y="-8570"/>
                      <a:pt x="743941" y="21275"/>
                      <a:pt x="833476" y="105095"/>
                    </a:cubicBezTo>
                    <a:cubicBezTo>
                      <a:pt x="742036" y="7940"/>
                      <a:pt x="615671" y="-30160"/>
                      <a:pt x="486766" y="26355"/>
                    </a:cubicBezTo>
                    <a:cubicBezTo>
                      <a:pt x="218796" y="-89850"/>
                      <a:pt x="-35839" y="195900"/>
                      <a:pt x="4166" y="584520"/>
                    </a:cubicBezTo>
                    <a:cubicBezTo>
                      <a:pt x="14961" y="690565"/>
                      <a:pt x="56236" y="763590"/>
                      <a:pt x="110211" y="813120"/>
                    </a:cubicBezTo>
                    <a:cubicBezTo>
                      <a:pt x="65126" y="764860"/>
                      <a:pt x="31471" y="696915"/>
                      <a:pt x="21946" y="6023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3" name="Google Shape;1743;p10"/>
              <p:cNvSpPr/>
              <p:nvPr/>
            </p:nvSpPr>
            <p:spPr>
              <a:xfrm>
                <a:off x="6765290" y="4979821"/>
                <a:ext cx="302259" cy="191715"/>
              </a:xfrm>
              <a:custGeom>
                <a:rect b="b" l="l" r="r" t="t"/>
                <a:pathLst>
                  <a:path extrusionOk="0" h="191715" w="302259">
                    <a:moveTo>
                      <a:pt x="302260" y="138430"/>
                    </a:moveTo>
                    <a:cubicBezTo>
                      <a:pt x="302260" y="73660"/>
                      <a:pt x="224155" y="0"/>
                      <a:pt x="224155" y="0"/>
                    </a:cubicBezTo>
                    <a:cubicBezTo>
                      <a:pt x="166370" y="116205"/>
                      <a:pt x="0" y="184785"/>
                      <a:pt x="0" y="184785"/>
                    </a:cubicBezTo>
                    <a:cubicBezTo>
                      <a:pt x="167640" y="214630"/>
                      <a:pt x="302260" y="138430"/>
                      <a:pt x="302260" y="138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4" name="Google Shape;1744;p10"/>
              <p:cNvSpPr/>
              <p:nvPr/>
            </p:nvSpPr>
            <p:spPr>
              <a:xfrm>
                <a:off x="6663183" y="5188100"/>
                <a:ext cx="86994" cy="85090"/>
              </a:xfrm>
              <a:custGeom>
                <a:rect b="b" l="l" r="r" t="t"/>
                <a:pathLst>
                  <a:path extrusionOk="0" h="85090" w="86994">
                    <a:moveTo>
                      <a:pt x="35560" y="0"/>
                    </a:moveTo>
                    <a:lnTo>
                      <a:pt x="0" y="85090"/>
                    </a:lnTo>
                    <a:lnTo>
                      <a:pt x="86995" y="6794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10"/>
              <p:cNvSpPr/>
              <p:nvPr/>
            </p:nvSpPr>
            <p:spPr>
              <a:xfrm>
                <a:off x="6313804" y="4993791"/>
                <a:ext cx="306070" cy="176015"/>
              </a:xfrm>
              <a:custGeom>
                <a:rect b="b" l="l" r="r" t="t"/>
                <a:pathLst>
                  <a:path extrusionOk="0" h="176015" w="306070">
                    <a:moveTo>
                      <a:pt x="306070" y="166370"/>
                    </a:moveTo>
                    <a:cubicBezTo>
                      <a:pt x="140335" y="116840"/>
                      <a:pt x="62230" y="0"/>
                      <a:pt x="62230" y="0"/>
                    </a:cubicBezTo>
                    <a:cubicBezTo>
                      <a:pt x="0" y="57785"/>
                      <a:pt x="0" y="141605"/>
                      <a:pt x="0" y="141605"/>
                    </a:cubicBezTo>
                    <a:cubicBezTo>
                      <a:pt x="103505" y="200025"/>
                      <a:pt x="306070" y="166370"/>
                      <a:pt x="306070" y="1663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10"/>
              <p:cNvSpPr/>
              <p:nvPr/>
            </p:nvSpPr>
            <p:spPr>
              <a:xfrm>
                <a:off x="6261100" y="5238900"/>
                <a:ext cx="874394" cy="274320"/>
              </a:xfrm>
              <a:custGeom>
                <a:rect b="b" l="l" r="r" t="t"/>
                <a:pathLst>
                  <a:path extrusionOk="0" h="274320" w="874394">
                    <a:moveTo>
                      <a:pt x="696595" y="71755"/>
                    </a:moveTo>
                    <a:lnTo>
                      <a:pt x="644525" y="146685"/>
                    </a:lnTo>
                    <a:lnTo>
                      <a:pt x="627380" y="89535"/>
                    </a:lnTo>
                    <a:cubicBezTo>
                      <a:pt x="596265" y="95885"/>
                      <a:pt x="565785" y="100965"/>
                      <a:pt x="536575" y="104140"/>
                    </a:cubicBezTo>
                    <a:lnTo>
                      <a:pt x="495300" y="167640"/>
                    </a:lnTo>
                    <a:lnTo>
                      <a:pt x="457835" y="109855"/>
                    </a:lnTo>
                    <a:cubicBezTo>
                      <a:pt x="406400" y="111125"/>
                      <a:pt x="356870" y="108585"/>
                      <a:pt x="311785" y="103505"/>
                    </a:cubicBezTo>
                    <a:lnTo>
                      <a:pt x="254000" y="167640"/>
                    </a:lnTo>
                    <a:lnTo>
                      <a:pt x="219710" y="88900"/>
                    </a:lnTo>
                    <a:cubicBezTo>
                      <a:pt x="85090" y="61595"/>
                      <a:pt x="0" y="18415"/>
                      <a:pt x="0" y="18415"/>
                    </a:cubicBezTo>
                    <a:cubicBezTo>
                      <a:pt x="0" y="18415"/>
                      <a:pt x="64770" y="212090"/>
                      <a:pt x="305435" y="262255"/>
                    </a:cubicBezTo>
                    <a:cubicBezTo>
                      <a:pt x="324485" y="222885"/>
                      <a:pt x="355600" y="169545"/>
                      <a:pt x="359410" y="167005"/>
                    </a:cubicBezTo>
                    <a:cubicBezTo>
                      <a:pt x="359410" y="167005"/>
                      <a:pt x="386715" y="231140"/>
                      <a:pt x="403225" y="273685"/>
                    </a:cubicBezTo>
                    <a:cubicBezTo>
                      <a:pt x="410845" y="273685"/>
                      <a:pt x="417830" y="274320"/>
                      <a:pt x="426085" y="274320"/>
                    </a:cubicBezTo>
                    <a:cubicBezTo>
                      <a:pt x="476885" y="274320"/>
                      <a:pt x="522605" y="267970"/>
                      <a:pt x="563245" y="257810"/>
                    </a:cubicBezTo>
                    <a:cubicBezTo>
                      <a:pt x="567055" y="218440"/>
                      <a:pt x="572770" y="161290"/>
                      <a:pt x="573405" y="158750"/>
                    </a:cubicBezTo>
                    <a:lnTo>
                      <a:pt x="647065" y="227965"/>
                    </a:lnTo>
                    <a:cubicBezTo>
                      <a:pt x="814705" y="149860"/>
                      <a:pt x="874395" y="0"/>
                      <a:pt x="874395" y="0"/>
                    </a:cubicBezTo>
                    <a:cubicBezTo>
                      <a:pt x="813435" y="31115"/>
                      <a:pt x="754380" y="54610"/>
                      <a:pt x="696595" y="71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47" name="Google Shape;1747;p10"/>
            <p:cNvGrpSpPr/>
            <p:nvPr/>
          </p:nvGrpSpPr>
          <p:grpSpPr>
            <a:xfrm>
              <a:off x="4086700" y="4187190"/>
              <a:ext cx="5057775" cy="956309"/>
              <a:chOff x="5448934" y="5582920"/>
              <a:chExt cx="6743700" cy="1275079"/>
            </a:xfrm>
          </p:grpSpPr>
          <p:sp>
            <p:nvSpPr>
              <p:cNvPr id="1748" name="Google Shape;1748;p10"/>
              <p:cNvSpPr/>
              <p:nvPr/>
            </p:nvSpPr>
            <p:spPr>
              <a:xfrm>
                <a:off x="5448934" y="5582920"/>
                <a:ext cx="6743065" cy="1275079"/>
              </a:xfrm>
              <a:custGeom>
                <a:rect b="b" l="l" r="r" t="t"/>
                <a:pathLst>
                  <a:path extrusionOk="0" h="1275079" w="6743065">
                    <a:moveTo>
                      <a:pt x="6743065" y="0"/>
                    </a:moveTo>
                    <a:cubicBezTo>
                      <a:pt x="6000750" y="33020"/>
                      <a:pt x="5338446" y="236855"/>
                      <a:pt x="4867275" y="545465"/>
                    </a:cubicBezTo>
                    <a:cubicBezTo>
                      <a:pt x="4338321" y="453390"/>
                      <a:pt x="3627121" y="601980"/>
                      <a:pt x="3312160" y="892175"/>
                    </a:cubicBezTo>
                    <a:cubicBezTo>
                      <a:pt x="2331721" y="533400"/>
                      <a:pt x="737870" y="688975"/>
                      <a:pt x="0" y="1275080"/>
                    </a:cubicBezTo>
                    <a:lnTo>
                      <a:pt x="6743065" y="1275080"/>
                    </a:lnTo>
                    <a:lnTo>
                      <a:pt x="6743065" y="0"/>
                    </a:lnTo>
                    <a:close/>
                  </a:path>
                </a:pathLst>
              </a:custGeom>
              <a:gradFill>
                <a:gsLst>
                  <a:gs pos="0">
                    <a:schemeClr val="accent5"/>
                  </a:gs>
                  <a:gs pos="100000">
                    <a:schemeClr val="accent6"/>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9" name="Google Shape;1749;p10"/>
              <p:cNvSpPr/>
              <p:nvPr/>
            </p:nvSpPr>
            <p:spPr>
              <a:xfrm>
                <a:off x="5449570" y="5582920"/>
                <a:ext cx="6743064" cy="1275079"/>
              </a:xfrm>
              <a:custGeom>
                <a:rect b="b" l="l" r="r" t="t"/>
                <a:pathLst>
                  <a:path extrusionOk="0" h="1275079" w="6743064">
                    <a:moveTo>
                      <a:pt x="3337560" y="917575"/>
                    </a:moveTo>
                    <a:cubicBezTo>
                      <a:pt x="3652520" y="627380"/>
                      <a:pt x="4363085" y="478790"/>
                      <a:pt x="4892675" y="570865"/>
                    </a:cubicBezTo>
                    <a:cubicBezTo>
                      <a:pt x="5358130" y="265430"/>
                      <a:pt x="6010910" y="63500"/>
                      <a:pt x="6743065" y="26670"/>
                    </a:cubicBezTo>
                    <a:lnTo>
                      <a:pt x="6743065" y="0"/>
                    </a:lnTo>
                    <a:cubicBezTo>
                      <a:pt x="6000750" y="33020"/>
                      <a:pt x="5338445" y="236855"/>
                      <a:pt x="4867275" y="545465"/>
                    </a:cubicBezTo>
                    <a:cubicBezTo>
                      <a:pt x="4338320" y="453390"/>
                      <a:pt x="3627120" y="601980"/>
                      <a:pt x="3312160" y="892175"/>
                    </a:cubicBezTo>
                    <a:cubicBezTo>
                      <a:pt x="2331720" y="533400"/>
                      <a:pt x="737870" y="688975"/>
                      <a:pt x="0" y="1275080"/>
                    </a:cubicBezTo>
                    <a:lnTo>
                      <a:pt x="58420" y="1275080"/>
                    </a:lnTo>
                    <a:cubicBezTo>
                      <a:pt x="809625" y="709295"/>
                      <a:pt x="2371090" y="563880"/>
                      <a:pt x="3337560" y="917575"/>
                    </a:cubicBezTo>
                    <a:close/>
                  </a:path>
                </a:pathLst>
              </a:custGeom>
              <a:solidFill>
                <a:srgbClr val="FFFFFF">
                  <a:alpha val="22910"/>
                </a:srgbClr>
              </a:soli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0" name="Google Shape;1750;p10"/>
            <p:cNvGrpSpPr/>
            <p:nvPr/>
          </p:nvGrpSpPr>
          <p:grpSpPr>
            <a:xfrm>
              <a:off x="0" y="4728508"/>
              <a:ext cx="5134451" cy="414992"/>
              <a:chOff x="0" y="6304677"/>
              <a:chExt cx="6845934" cy="553322"/>
            </a:xfrm>
          </p:grpSpPr>
          <p:sp>
            <p:nvSpPr>
              <p:cNvPr id="1751" name="Google Shape;1751;p10"/>
              <p:cNvSpPr/>
              <p:nvPr/>
            </p:nvSpPr>
            <p:spPr>
              <a:xfrm>
                <a:off x="0" y="6304876"/>
                <a:ext cx="6845934" cy="553123"/>
              </a:xfrm>
              <a:custGeom>
                <a:rect b="b" l="l" r="r" t="t"/>
                <a:pathLst>
                  <a:path extrusionOk="0" h="553123" w="6845934">
                    <a:moveTo>
                      <a:pt x="0" y="553123"/>
                    </a:moveTo>
                    <a:lnTo>
                      <a:pt x="6845935" y="553123"/>
                    </a:lnTo>
                    <a:cubicBezTo>
                      <a:pt x="6209665" y="-132677"/>
                      <a:pt x="4060190" y="-172682"/>
                      <a:pt x="3308985" y="434379"/>
                    </a:cubicBezTo>
                    <a:cubicBezTo>
                      <a:pt x="2988945" y="271818"/>
                      <a:pt x="2410460" y="235623"/>
                      <a:pt x="2032635" y="341033"/>
                    </a:cubicBezTo>
                    <a:cubicBezTo>
                      <a:pt x="1687195" y="-62827"/>
                      <a:pt x="470535" y="-109182"/>
                      <a:pt x="0" y="208318"/>
                    </a:cubicBezTo>
                    <a:lnTo>
                      <a:pt x="0" y="553123"/>
                    </a:lnTo>
                    <a:close/>
                  </a:path>
                </a:pathLst>
              </a:custGeom>
              <a:gradFill>
                <a:gsLst>
                  <a:gs pos="0">
                    <a:schemeClr val="accent4"/>
                  </a:gs>
                  <a:gs pos="100000">
                    <a:schemeClr val="accent5"/>
                  </a:gs>
                </a:gsLst>
                <a:lin ang="0" scaled="0"/>
              </a:gradFill>
              <a:ln>
                <a:noFill/>
              </a:ln>
              <a:effectLst>
                <a:outerShdw blurRad="200025" rotWithShape="0" algn="bl">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52" name="Google Shape;1752;p10"/>
              <p:cNvGrpSpPr/>
              <p:nvPr/>
            </p:nvGrpSpPr>
            <p:grpSpPr>
              <a:xfrm>
                <a:off x="0" y="6304677"/>
                <a:ext cx="6835140" cy="542527"/>
                <a:chOff x="0" y="6304677"/>
                <a:chExt cx="6835140" cy="542527"/>
              </a:xfrm>
            </p:grpSpPr>
            <p:sp>
              <p:nvSpPr>
                <p:cNvPr id="1753" name="Google Shape;1753;p10"/>
                <p:cNvSpPr/>
                <p:nvPr/>
              </p:nvSpPr>
              <p:spPr>
                <a:xfrm>
                  <a:off x="2033270" y="6312109"/>
                  <a:ext cx="4801870" cy="535095"/>
                </a:xfrm>
                <a:custGeom>
                  <a:rect b="b" l="l" r="r" t="t"/>
                  <a:pathLst>
                    <a:path extrusionOk="0" h="535095" w="4801870">
                      <a:moveTo>
                        <a:pt x="24130" y="359200"/>
                      </a:moveTo>
                      <a:cubicBezTo>
                        <a:pt x="401955" y="253790"/>
                        <a:pt x="980440" y="289350"/>
                        <a:pt x="1300480" y="452545"/>
                      </a:cubicBezTo>
                      <a:cubicBezTo>
                        <a:pt x="2038350" y="-143720"/>
                        <a:pt x="4124960" y="-115780"/>
                        <a:pt x="4801870" y="535096"/>
                      </a:cubicBezTo>
                      <a:cubicBezTo>
                        <a:pt x="4152900" y="-139910"/>
                        <a:pt x="2022475" y="-176740"/>
                        <a:pt x="1275080" y="427145"/>
                      </a:cubicBezTo>
                      <a:cubicBezTo>
                        <a:pt x="955675" y="264585"/>
                        <a:pt x="378460" y="228390"/>
                        <a:pt x="0" y="333800"/>
                      </a:cubicBezTo>
                      <a:cubicBezTo>
                        <a:pt x="8890" y="342055"/>
                        <a:pt x="16510" y="350310"/>
                        <a:pt x="24130" y="35920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4" name="Google Shape;1754;p10"/>
                <p:cNvSpPr/>
                <p:nvPr/>
              </p:nvSpPr>
              <p:spPr>
                <a:xfrm>
                  <a:off x="0" y="6304677"/>
                  <a:ext cx="2018029" cy="325357"/>
                </a:xfrm>
                <a:custGeom>
                  <a:rect b="b" l="l" r="r" t="t"/>
                  <a:pathLst>
                    <a:path extrusionOk="0" h="325357" w="2018029">
                      <a:moveTo>
                        <a:pt x="0" y="254873"/>
                      </a:moveTo>
                      <a:cubicBezTo>
                        <a:pt x="454025" y="-51832"/>
                        <a:pt x="1628140" y="-40403"/>
                        <a:pt x="2018030" y="325357"/>
                      </a:cubicBezTo>
                      <a:cubicBezTo>
                        <a:pt x="1654810" y="-63898"/>
                        <a:pt x="464185" y="-105173"/>
                        <a:pt x="0" y="208517"/>
                      </a:cubicBezTo>
                      <a:lnTo>
                        <a:pt x="0" y="254873"/>
                      </a:ln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55" name="Google Shape;1755;p10"/>
            <p:cNvGrpSpPr/>
            <p:nvPr/>
          </p:nvGrpSpPr>
          <p:grpSpPr>
            <a:xfrm>
              <a:off x="7177563" y="4487227"/>
              <a:ext cx="1966436" cy="656272"/>
              <a:chOff x="9570084" y="5982970"/>
              <a:chExt cx="2621915" cy="875029"/>
            </a:xfrm>
          </p:grpSpPr>
          <p:sp>
            <p:nvSpPr>
              <p:cNvPr id="1756" name="Google Shape;1756;p10"/>
              <p:cNvSpPr/>
              <p:nvPr/>
            </p:nvSpPr>
            <p:spPr>
              <a:xfrm>
                <a:off x="9570084" y="5982970"/>
                <a:ext cx="2621915" cy="875029"/>
              </a:xfrm>
              <a:custGeom>
                <a:rect b="b" l="l" r="r" t="t"/>
                <a:pathLst>
                  <a:path extrusionOk="0" h="875029" w="2621915">
                    <a:moveTo>
                      <a:pt x="1299210" y="472440"/>
                    </a:moveTo>
                    <a:cubicBezTo>
                      <a:pt x="835025" y="353695"/>
                      <a:pt x="257810" y="532130"/>
                      <a:pt x="0" y="875030"/>
                    </a:cubicBezTo>
                    <a:lnTo>
                      <a:pt x="2621915" y="875030"/>
                    </a:lnTo>
                    <a:lnTo>
                      <a:pt x="2621915" y="0"/>
                    </a:lnTo>
                    <a:cubicBezTo>
                      <a:pt x="2083435" y="80645"/>
                      <a:pt x="1621155" y="249555"/>
                      <a:pt x="1299210" y="472440"/>
                    </a:cubicBezTo>
                    <a:close/>
                  </a:path>
                </a:pathLst>
              </a:custGeom>
              <a:gradFill>
                <a:gsLst>
                  <a:gs pos="0">
                    <a:schemeClr val="accent4"/>
                  </a:gs>
                  <a:gs pos="100000">
                    <a:schemeClr val="accent5"/>
                  </a:gs>
                </a:gsLst>
                <a:lin ang="0" scaled="0"/>
              </a:gradFill>
              <a:ln>
                <a:noFill/>
              </a:ln>
              <a:effectLst>
                <a:outerShdw blurRad="200025" rotWithShape="0" algn="bl">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10"/>
              <p:cNvSpPr/>
              <p:nvPr/>
            </p:nvSpPr>
            <p:spPr>
              <a:xfrm>
                <a:off x="9570084" y="5982970"/>
                <a:ext cx="2621915" cy="875029"/>
              </a:xfrm>
              <a:custGeom>
                <a:rect b="b" l="l" r="r" t="t"/>
                <a:pathLst>
                  <a:path extrusionOk="0" h="875029" w="2621915">
                    <a:moveTo>
                      <a:pt x="1324610" y="497840"/>
                    </a:moveTo>
                    <a:cubicBezTo>
                      <a:pt x="1641475" y="278130"/>
                      <a:pt x="2094865" y="111760"/>
                      <a:pt x="2621915" y="29210"/>
                    </a:cubicBezTo>
                    <a:lnTo>
                      <a:pt x="2621915" y="0"/>
                    </a:lnTo>
                    <a:cubicBezTo>
                      <a:pt x="2083435" y="81280"/>
                      <a:pt x="1621155" y="249555"/>
                      <a:pt x="1299210" y="472440"/>
                    </a:cubicBezTo>
                    <a:cubicBezTo>
                      <a:pt x="835025" y="353695"/>
                      <a:pt x="257810" y="532130"/>
                      <a:pt x="0" y="875030"/>
                    </a:cubicBezTo>
                    <a:lnTo>
                      <a:pt x="45085" y="875030"/>
                    </a:lnTo>
                    <a:cubicBezTo>
                      <a:pt x="311785" y="548640"/>
                      <a:pt x="871855" y="382270"/>
                      <a:pt x="1324610" y="497840"/>
                    </a:cubicBezTo>
                    <a:close/>
                  </a:path>
                </a:pathLst>
              </a:custGeom>
              <a:solidFill>
                <a:srgbClr val="FFFFFF">
                  <a:alpha val="229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8" name="Google Shape;1758;p10"/>
            <p:cNvGrpSpPr/>
            <p:nvPr/>
          </p:nvGrpSpPr>
          <p:grpSpPr>
            <a:xfrm>
              <a:off x="106727" y="2625602"/>
              <a:ext cx="717171" cy="1180424"/>
              <a:chOff x="1665604" y="3103981"/>
              <a:chExt cx="1059180" cy="1743353"/>
            </a:xfrm>
          </p:grpSpPr>
          <p:sp>
            <p:nvSpPr>
              <p:cNvPr id="1759" name="Google Shape;1759;p10"/>
              <p:cNvSpPr/>
              <p:nvPr/>
            </p:nvSpPr>
            <p:spPr>
              <a:xfrm>
                <a:off x="1665604" y="3103981"/>
                <a:ext cx="1059180" cy="1743353"/>
              </a:xfrm>
              <a:custGeom>
                <a:rect b="b" l="l" r="r" t="t"/>
                <a:pathLst>
                  <a:path extrusionOk="0" h="1743353" w="1059180">
                    <a:moveTo>
                      <a:pt x="473710" y="6883"/>
                    </a:moveTo>
                    <a:cubicBezTo>
                      <a:pt x="241935" y="76733"/>
                      <a:pt x="386080" y="401218"/>
                      <a:pt x="374650" y="591718"/>
                    </a:cubicBezTo>
                    <a:cubicBezTo>
                      <a:pt x="290195" y="933984"/>
                      <a:pt x="9525" y="1117498"/>
                      <a:pt x="340995" y="939698"/>
                    </a:cubicBezTo>
                    <a:cubicBezTo>
                      <a:pt x="308610" y="1193698"/>
                      <a:pt x="123825" y="1421663"/>
                      <a:pt x="0" y="1605178"/>
                    </a:cubicBezTo>
                    <a:cubicBezTo>
                      <a:pt x="126365" y="1613434"/>
                      <a:pt x="246380" y="1488338"/>
                      <a:pt x="341630" y="1408963"/>
                    </a:cubicBezTo>
                    <a:cubicBezTo>
                      <a:pt x="354330" y="1579778"/>
                      <a:pt x="134620" y="1840128"/>
                      <a:pt x="431165" y="1561363"/>
                    </a:cubicBezTo>
                    <a:cubicBezTo>
                      <a:pt x="358775" y="1904263"/>
                      <a:pt x="680720" y="1688998"/>
                      <a:pt x="743585" y="1513738"/>
                    </a:cubicBezTo>
                    <a:cubicBezTo>
                      <a:pt x="671195" y="1863623"/>
                      <a:pt x="871220" y="1502943"/>
                      <a:pt x="919480" y="1386738"/>
                    </a:cubicBezTo>
                    <a:cubicBezTo>
                      <a:pt x="965200" y="1269898"/>
                      <a:pt x="982345" y="1029234"/>
                      <a:pt x="945515" y="855878"/>
                    </a:cubicBezTo>
                    <a:cubicBezTo>
                      <a:pt x="976630" y="866038"/>
                      <a:pt x="1042035" y="985418"/>
                      <a:pt x="1059180" y="937793"/>
                    </a:cubicBezTo>
                    <a:cubicBezTo>
                      <a:pt x="1019175" y="704113"/>
                      <a:pt x="765175" y="-81382"/>
                      <a:pt x="473710" y="6883"/>
                    </a:cubicBezTo>
                    <a:close/>
                    <a:moveTo>
                      <a:pt x="603250" y="157378"/>
                    </a:moveTo>
                    <a:cubicBezTo>
                      <a:pt x="640080" y="142773"/>
                      <a:pt x="652145" y="186588"/>
                      <a:pt x="664210" y="211988"/>
                    </a:cubicBezTo>
                    <a:cubicBezTo>
                      <a:pt x="673100" y="230403"/>
                      <a:pt x="682625" y="276759"/>
                      <a:pt x="650240" y="276759"/>
                    </a:cubicBezTo>
                    <a:cubicBezTo>
                      <a:pt x="601345" y="275488"/>
                      <a:pt x="535940" y="184048"/>
                      <a:pt x="603250" y="157378"/>
                    </a:cubicBezTo>
                    <a:close/>
                    <a:moveTo>
                      <a:pt x="518160" y="249453"/>
                    </a:moveTo>
                    <a:cubicBezTo>
                      <a:pt x="511810" y="276123"/>
                      <a:pt x="488950" y="312953"/>
                      <a:pt x="466090" y="328828"/>
                    </a:cubicBezTo>
                    <a:cubicBezTo>
                      <a:pt x="434975" y="349784"/>
                      <a:pt x="437515" y="278028"/>
                      <a:pt x="437515" y="263423"/>
                    </a:cubicBezTo>
                    <a:cubicBezTo>
                      <a:pt x="441325" y="236118"/>
                      <a:pt x="450215" y="189763"/>
                      <a:pt x="489585" y="194843"/>
                    </a:cubicBezTo>
                    <a:cubicBezTo>
                      <a:pt x="513715" y="198018"/>
                      <a:pt x="523240" y="227863"/>
                      <a:pt x="518160" y="249453"/>
                    </a:cubicBezTo>
                    <a:close/>
                    <a:moveTo>
                      <a:pt x="659765" y="486309"/>
                    </a:moveTo>
                    <a:cubicBezTo>
                      <a:pt x="647700" y="500278"/>
                      <a:pt x="629920" y="477418"/>
                      <a:pt x="618490" y="471703"/>
                    </a:cubicBezTo>
                    <a:cubicBezTo>
                      <a:pt x="584200" y="454559"/>
                      <a:pt x="576580" y="482498"/>
                      <a:pt x="561975" y="504723"/>
                    </a:cubicBezTo>
                    <a:cubicBezTo>
                      <a:pt x="546100" y="519963"/>
                      <a:pt x="532765" y="504723"/>
                      <a:pt x="530225" y="487578"/>
                    </a:cubicBezTo>
                    <a:cubicBezTo>
                      <a:pt x="523240" y="439318"/>
                      <a:pt x="536575" y="327559"/>
                      <a:pt x="563245" y="311684"/>
                    </a:cubicBezTo>
                    <a:cubicBezTo>
                      <a:pt x="614680" y="288823"/>
                      <a:pt x="707390" y="431698"/>
                      <a:pt x="659765" y="486309"/>
                    </a:cubicBezTo>
                    <a:close/>
                  </a:path>
                </a:pathLst>
              </a:custGeom>
              <a:gradFill>
                <a:gsLst>
                  <a:gs pos="0">
                    <a:srgbClr val="FFFFFF">
                      <a:alpha val="93333"/>
                    </a:srgbClr>
                  </a:gs>
                  <a:gs pos="50000">
                    <a:srgbClr val="FFFFFF">
                      <a:alpha val="40000"/>
                    </a:srgbClr>
                  </a:gs>
                  <a:gs pos="100000">
                    <a:srgbClr val="FFFFFF">
                      <a:alpha val="22745"/>
                    </a:srgbClr>
                  </a:gs>
                </a:gsLst>
                <a:lin ang="5400012" scaled="0"/>
              </a:gradFill>
              <a:ln>
                <a:noFill/>
              </a:ln>
              <a:effectLst>
                <a:outerShdw blurRad="200025" rotWithShape="0" algn="bl" dir="5400000" dist="19050">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60" name="Google Shape;1760;p10"/>
              <p:cNvGrpSpPr/>
              <p:nvPr/>
            </p:nvGrpSpPr>
            <p:grpSpPr>
              <a:xfrm>
                <a:off x="1665604" y="3104036"/>
                <a:ext cx="690245" cy="1604964"/>
                <a:chOff x="1665604" y="3104036"/>
                <a:chExt cx="690245" cy="1604964"/>
              </a:xfrm>
            </p:grpSpPr>
            <p:sp>
              <p:nvSpPr>
                <p:cNvPr id="1761" name="Google Shape;1761;p10"/>
                <p:cNvSpPr/>
                <p:nvPr/>
              </p:nvSpPr>
              <p:spPr>
                <a:xfrm>
                  <a:off x="1848721" y="3104036"/>
                  <a:ext cx="507128" cy="1008895"/>
                </a:xfrm>
                <a:custGeom>
                  <a:rect b="b" l="l" r="r" t="t"/>
                  <a:pathLst>
                    <a:path extrusionOk="0" h="1008895" w="507128">
                      <a:moveTo>
                        <a:pt x="13733" y="1008223"/>
                      </a:moveTo>
                      <a:cubicBezTo>
                        <a:pt x="27068" y="964408"/>
                        <a:pt x="152163" y="813913"/>
                        <a:pt x="203598" y="604363"/>
                      </a:cubicBezTo>
                      <a:cubicBezTo>
                        <a:pt x="215028" y="413863"/>
                        <a:pt x="70883" y="89378"/>
                        <a:pt x="302658" y="19528"/>
                      </a:cubicBezTo>
                      <a:cubicBezTo>
                        <a:pt x="373778" y="-2062"/>
                        <a:pt x="442993" y="28418"/>
                        <a:pt x="507128" y="90648"/>
                      </a:cubicBezTo>
                      <a:cubicBezTo>
                        <a:pt x="439183" y="20163"/>
                        <a:pt x="366158" y="-16032"/>
                        <a:pt x="289958" y="6828"/>
                      </a:cubicBezTo>
                      <a:cubicBezTo>
                        <a:pt x="58183" y="76678"/>
                        <a:pt x="202328" y="401163"/>
                        <a:pt x="190898" y="591663"/>
                      </a:cubicBezTo>
                      <a:cubicBezTo>
                        <a:pt x="127398" y="852648"/>
                        <a:pt x="-50402" y="1020923"/>
                        <a:pt x="13733" y="1008223"/>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10"/>
                <p:cNvSpPr/>
                <p:nvPr/>
              </p:nvSpPr>
              <p:spPr>
                <a:xfrm>
                  <a:off x="1665604" y="4056379"/>
                  <a:ext cx="353695" cy="652621"/>
                </a:xfrm>
                <a:custGeom>
                  <a:rect b="b" l="l" r="r" t="t"/>
                  <a:pathLst>
                    <a:path extrusionOk="0" h="652621" w="353695">
                      <a:moveTo>
                        <a:pt x="353695" y="0"/>
                      </a:moveTo>
                      <a:cubicBezTo>
                        <a:pt x="347980" y="3175"/>
                        <a:pt x="342900" y="5715"/>
                        <a:pt x="337820" y="8255"/>
                      </a:cubicBezTo>
                      <a:cubicBezTo>
                        <a:pt x="297815" y="254000"/>
                        <a:pt x="120650" y="474345"/>
                        <a:pt x="0" y="652145"/>
                      </a:cubicBezTo>
                      <a:cubicBezTo>
                        <a:pt x="6985" y="652780"/>
                        <a:pt x="13970" y="652780"/>
                        <a:pt x="21590" y="652145"/>
                      </a:cubicBezTo>
                      <a:cubicBezTo>
                        <a:pt x="144780" y="471805"/>
                        <a:pt x="321310" y="248285"/>
                        <a:pt x="353695" y="0"/>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763" name="Google Shape;1763;p10"/>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2"/>
            </a:gs>
            <a:gs pos="50000">
              <a:schemeClr val="accent3"/>
            </a:gs>
            <a:gs pos="100000">
              <a:schemeClr val="dk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69850" y="919225"/>
            <a:ext cx="6200700" cy="319200"/>
          </a:xfrm>
          <a:prstGeom prst="rect">
            <a:avLst/>
          </a:prstGeom>
          <a:noFill/>
          <a:ln>
            <a:noFill/>
          </a:ln>
          <a:effectLst>
            <a:outerShdw blurRad="71438" rotWithShape="0" algn="bl" dir="5400000" dist="19050">
              <a:schemeClr val="dk1">
                <a:alpha val="60000"/>
              </a:schemeClr>
            </a:outerShdw>
          </a:effectLst>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1pPr>
            <a:lvl2pPr lvl="1"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2pPr>
            <a:lvl3pPr lvl="2"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3pPr>
            <a:lvl4pPr lvl="3"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4pPr>
            <a:lvl5pPr lvl="4"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5pPr>
            <a:lvl6pPr lvl="5"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6pPr>
            <a:lvl7pPr lvl="6"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7pPr>
            <a:lvl8pPr lvl="7"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8pPr>
            <a:lvl9pPr lvl="8" algn="ctr">
              <a:lnSpc>
                <a:spcPct val="90000"/>
              </a:lnSpc>
              <a:spcBef>
                <a:spcPts val="0"/>
              </a:spcBef>
              <a:spcAft>
                <a:spcPts val="0"/>
              </a:spcAft>
              <a:buClr>
                <a:schemeClr val="lt1"/>
              </a:buClr>
              <a:buSzPts val="2800"/>
              <a:buFont typeface="Mountains of Christmas"/>
              <a:buNone/>
              <a:defRPr sz="2800">
                <a:solidFill>
                  <a:schemeClr val="lt1"/>
                </a:solidFill>
                <a:latin typeface="Mountains of Christmas"/>
                <a:ea typeface="Mountains of Christmas"/>
                <a:cs typeface="Mountains of Christmas"/>
                <a:sym typeface="Mountains of Christmas"/>
              </a:defRPr>
            </a:lvl9pPr>
          </a:lstStyle>
          <a:p/>
        </p:txBody>
      </p:sp>
      <p:sp>
        <p:nvSpPr>
          <p:cNvPr id="7" name="Google Shape;7;p1"/>
          <p:cNvSpPr txBox="1"/>
          <p:nvPr>
            <p:ph idx="1" type="body"/>
          </p:nvPr>
        </p:nvSpPr>
        <p:spPr>
          <a:xfrm>
            <a:off x="1471725" y="1428750"/>
            <a:ext cx="6200700" cy="2805000"/>
          </a:xfrm>
          <a:prstGeom prst="rect">
            <a:avLst/>
          </a:prstGeom>
          <a:noFill/>
          <a:ln>
            <a:noFill/>
          </a:ln>
        </p:spPr>
        <p:txBody>
          <a:bodyPr anchorCtr="0" anchor="t" bIns="0" lIns="0" spcFirstLastPara="1" rIns="0" wrap="square" tIns="0">
            <a:noAutofit/>
          </a:bodyPr>
          <a:lstStyle>
            <a:lvl1pPr indent="-368300" lvl="0" marL="457200">
              <a:spcBef>
                <a:spcPts val="600"/>
              </a:spcBef>
              <a:spcAft>
                <a:spcPts val="0"/>
              </a:spcAft>
              <a:buClr>
                <a:schemeClr val="accent1"/>
              </a:buClr>
              <a:buSzPts val="2200"/>
              <a:buFont typeface="Roboto Slab Regular"/>
              <a:buChar char="✘"/>
              <a:defRPr sz="2200">
                <a:solidFill>
                  <a:schemeClr val="lt1"/>
                </a:solidFill>
                <a:latin typeface="Roboto Slab Regular"/>
                <a:ea typeface="Roboto Slab Regular"/>
                <a:cs typeface="Roboto Slab Regular"/>
                <a:sym typeface="Roboto Slab Regular"/>
              </a:defRPr>
            </a:lvl1pPr>
            <a:lvl2pPr indent="-368300" lvl="1" marL="914400">
              <a:spcBef>
                <a:spcPts val="0"/>
              </a:spcBef>
              <a:spcAft>
                <a:spcPts val="0"/>
              </a:spcAft>
              <a:buClr>
                <a:schemeClr val="lt2"/>
              </a:buClr>
              <a:buSzPts val="2200"/>
              <a:buFont typeface="Roboto Slab Regular"/>
              <a:buChar char="✗"/>
              <a:defRPr sz="2200">
                <a:solidFill>
                  <a:schemeClr val="lt1"/>
                </a:solidFill>
                <a:latin typeface="Roboto Slab Regular"/>
                <a:ea typeface="Roboto Slab Regular"/>
                <a:cs typeface="Roboto Slab Regular"/>
                <a:sym typeface="Roboto Slab Regular"/>
              </a:defRPr>
            </a:lvl2pPr>
            <a:lvl3pPr indent="-368300" lvl="2" marL="13716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3pPr>
            <a:lvl4pPr indent="-368300" lvl="3" marL="18288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4pPr>
            <a:lvl5pPr indent="-368300" lvl="4" marL="22860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5pPr>
            <a:lvl6pPr indent="-368300" lvl="5" marL="27432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6pPr>
            <a:lvl7pPr indent="-368300" lvl="6" marL="32004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7pPr>
            <a:lvl8pPr indent="-368300" lvl="7" marL="36576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8pPr>
            <a:lvl9pPr indent="-368300" lvl="8" marL="4114800">
              <a:spcBef>
                <a:spcPts val="0"/>
              </a:spcBef>
              <a:spcAft>
                <a:spcPts val="0"/>
              </a:spcAft>
              <a:buClr>
                <a:schemeClr val="lt1"/>
              </a:buClr>
              <a:buSzPts val="2200"/>
              <a:buFont typeface="Roboto Slab Regular"/>
              <a:buChar char="■"/>
              <a:defRPr sz="2200">
                <a:solidFill>
                  <a:schemeClr val="lt1"/>
                </a:solidFill>
                <a:latin typeface="Roboto Slab Regular"/>
                <a:ea typeface="Roboto Slab Regular"/>
                <a:cs typeface="Roboto Slab Regular"/>
                <a:sym typeface="Roboto Slab Regular"/>
              </a:defRPr>
            </a:lvl9pPr>
          </a:lstStyle>
          <a:p/>
        </p:txBody>
      </p:sp>
      <p:sp>
        <p:nvSpPr>
          <p:cNvPr id="8" name="Google Shape;8;p1"/>
          <p:cNvSpPr txBox="1"/>
          <p:nvPr>
            <p:ph idx="12" type="sldNum"/>
          </p:nvPr>
        </p:nvSpPr>
        <p:spPr>
          <a:xfrm>
            <a:off x="4297650" y="4865700"/>
            <a:ext cx="548700" cy="201600"/>
          </a:xfrm>
          <a:prstGeom prst="rect">
            <a:avLst/>
          </a:prstGeom>
          <a:noFill/>
          <a:ln>
            <a:noFill/>
          </a:ln>
        </p:spPr>
        <p:txBody>
          <a:bodyPr anchorCtr="0" anchor="ctr" bIns="0" lIns="0" spcFirstLastPara="1" rIns="0" wrap="square" tIns="0">
            <a:noAutofit/>
          </a:bodyPr>
          <a:lstStyle>
            <a:lvl1pPr lvl="0" algn="ctr">
              <a:buNone/>
              <a:defRPr>
                <a:solidFill>
                  <a:schemeClr val="lt1"/>
                </a:solidFill>
                <a:latin typeface="Mountains of Christmas"/>
                <a:ea typeface="Mountains of Christmas"/>
                <a:cs typeface="Mountains of Christmas"/>
                <a:sym typeface="Mountains of Christmas"/>
              </a:defRPr>
            </a:lvl1pPr>
            <a:lvl2pPr lvl="1" algn="ctr">
              <a:buNone/>
              <a:defRPr>
                <a:solidFill>
                  <a:schemeClr val="lt1"/>
                </a:solidFill>
                <a:latin typeface="Mountains of Christmas"/>
                <a:ea typeface="Mountains of Christmas"/>
                <a:cs typeface="Mountains of Christmas"/>
                <a:sym typeface="Mountains of Christmas"/>
              </a:defRPr>
            </a:lvl2pPr>
            <a:lvl3pPr lvl="2" algn="ctr">
              <a:buNone/>
              <a:defRPr>
                <a:solidFill>
                  <a:schemeClr val="lt1"/>
                </a:solidFill>
                <a:latin typeface="Mountains of Christmas"/>
                <a:ea typeface="Mountains of Christmas"/>
                <a:cs typeface="Mountains of Christmas"/>
                <a:sym typeface="Mountains of Christmas"/>
              </a:defRPr>
            </a:lvl3pPr>
            <a:lvl4pPr lvl="3" algn="ctr">
              <a:buNone/>
              <a:defRPr>
                <a:solidFill>
                  <a:schemeClr val="lt1"/>
                </a:solidFill>
                <a:latin typeface="Mountains of Christmas"/>
                <a:ea typeface="Mountains of Christmas"/>
                <a:cs typeface="Mountains of Christmas"/>
                <a:sym typeface="Mountains of Christmas"/>
              </a:defRPr>
            </a:lvl4pPr>
            <a:lvl5pPr lvl="4" algn="ctr">
              <a:buNone/>
              <a:defRPr>
                <a:solidFill>
                  <a:schemeClr val="lt1"/>
                </a:solidFill>
                <a:latin typeface="Mountains of Christmas"/>
                <a:ea typeface="Mountains of Christmas"/>
                <a:cs typeface="Mountains of Christmas"/>
                <a:sym typeface="Mountains of Christmas"/>
              </a:defRPr>
            </a:lvl5pPr>
            <a:lvl6pPr lvl="5" algn="ctr">
              <a:buNone/>
              <a:defRPr>
                <a:solidFill>
                  <a:schemeClr val="lt1"/>
                </a:solidFill>
                <a:latin typeface="Mountains of Christmas"/>
                <a:ea typeface="Mountains of Christmas"/>
                <a:cs typeface="Mountains of Christmas"/>
                <a:sym typeface="Mountains of Christmas"/>
              </a:defRPr>
            </a:lvl6pPr>
            <a:lvl7pPr lvl="6" algn="ctr">
              <a:buNone/>
              <a:defRPr>
                <a:solidFill>
                  <a:schemeClr val="lt1"/>
                </a:solidFill>
                <a:latin typeface="Mountains of Christmas"/>
                <a:ea typeface="Mountains of Christmas"/>
                <a:cs typeface="Mountains of Christmas"/>
                <a:sym typeface="Mountains of Christmas"/>
              </a:defRPr>
            </a:lvl7pPr>
            <a:lvl8pPr lvl="7" algn="ctr">
              <a:buNone/>
              <a:defRPr>
                <a:solidFill>
                  <a:schemeClr val="lt1"/>
                </a:solidFill>
                <a:latin typeface="Mountains of Christmas"/>
                <a:ea typeface="Mountains of Christmas"/>
                <a:cs typeface="Mountains of Christmas"/>
                <a:sym typeface="Mountains of Christmas"/>
              </a:defRPr>
            </a:lvl8pPr>
            <a:lvl9pPr lvl="8" algn="ctr">
              <a:buNone/>
              <a:defRPr>
                <a:solidFill>
                  <a:schemeClr val="lt1"/>
                </a:solidFill>
                <a:latin typeface="Mountains of Christmas"/>
                <a:ea typeface="Mountains of Christmas"/>
                <a:cs typeface="Mountains of Christmas"/>
                <a:sym typeface="Mountains of Christma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5.jpg"/><Relationship Id="rId11" Type="http://schemas.openxmlformats.org/officeDocument/2006/relationships/image" Target="../media/image3.jpg"/><Relationship Id="rId10" Type="http://schemas.openxmlformats.org/officeDocument/2006/relationships/image" Target="../media/image7.jpg"/><Relationship Id="rId9"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9.jpg"/><Relationship Id="rId7" Type="http://schemas.openxmlformats.org/officeDocument/2006/relationships/image" Target="../media/image6.jpg"/><Relationship Id="rId8"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docs.google.com/document/d/1AHFzgfEOUSD6fUjyYQFpsyMGDEzfGA1rvUql-sxFwT4/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13"/>
          <p:cNvSpPr txBox="1"/>
          <p:nvPr>
            <p:ph type="ctrTitle"/>
          </p:nvPr>
        </p:nvSpPr>
        <p:spPr>
          <a:xfrm>
            <a:off x="1119300" y="2232425"/>
            <a:ext cx="6905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7500">
                <a:solidFill>
                  <a:srgbClr val="B45F06"/>
                </a:solidFill>
              </a:rPr>
              <a:t>BYOP</a:t>
            </a:r>
            <a:endParaRPr b="1" sz="3000">
              <a:latin typeface="Merriweather"/>
              <a:ea typeface="Merriweather"/>
              <a:cs typeface="Merriweather"/>
              <a:sym typeface="Merriweather"/>
            </a:endParaRPr>
          </a:p>
          <a:p>
            <a:pPr indent="0" lvl="0" marL="0" rtl="0" algn="ctr">
              <a:spcBef>
                <a:spcPts val="0"/>
              </a:spcBef>
              <a:spcAft>
                <a:spcPts val="0"/>
              </a:spcAft>
              <a:buNone/>
            </a:pPr>
            <a:r>
              <a:rPr b="1" lang="en" sz="3000">
                <a:latin typeface="Merriweather"/>
                <a:ea typeface="Merriweather"/>
                <a:cs typeface="Merriweather"/>
                <a:sym typeface="Merriweather"/>
              </a:rPr>
              <a:t>(</a:t>
            </a:r>
            <a:r>
              <a:rPr b="1" lang="en" sz="3000">
                <a:solidFill>
                  <a:srgbClr val="B45F06"/>
                </a:solidFill>
                <a:latin typeface="Merriweather"/>
                <a:ea typeface="Merriweather"/>
                <a:cs typeface="Merriweather"/>
                <a:sym typeface="Merriweather"/>
              </a:rPr>
              <a:t>B</a:t>
            </a:r>
            <a:r>
              <a:rPr b="1" lang="en" sz="3000">
                <a:latin typeface="Merriweather"/>
                <a:ea typeface="Merriweather"/>
                <a:cs typeface="Merriweather"/>
                <a:sym typeface="Merriweather"/>
              </a:rPr>
              <a:t>ring </a:t>
            </a:r>
            <a:r>
              <a:rPr b="1" lang="en" sz="3000">
                <a:solidFill>
                  <a:srgbClr val="B45F06"/>
                </a:solidFill>
                <a:latin typeface="Merriweather"/>
                <a:ea typeface="Merriweather"/>
                <a:cs typeface="Merriweather"/>
                <a:sym typeface="Merriweather"/>
              </a:rPr>
              <a:t>Y</a:t>
            </a:r>
            <a:r>
              <a:rPr b="1" lang="en" sz="3000">
                <a:latin typeface="Merriweather"/>
                <a:ea typeface="Merriweather"/>
                <a:cs typeface="Merriweather"/>
                <a:sym typeface="Merriweather"/>
              </a:rPr>
              <a:t>our </a:t>
            </a:r>
            <a:r>
              <a:rPr b="1" lang="en" sz="3000">
                <a:solidFill>
                  <a:srgbClr val="B45F06"/>
                </a:solidFill>
                <a:latin typeface="Merriweather"/>
                <a:ea typeface="Merriweather"/>
                <a:cs typeface="Merriweather"/>
                <a:sym typeface="Merriweather"/>
              </a:rPr>
              <a:t>O</a:t>
            </a:r>
            <a:r>
              <a:rPr b="1" lang="en" sz="3000">
                <a:latin typeface="Merriweather"/>
                <a:ea typeface="Merriweather"/>
                <a:cs typeface="Merriweather"/>
                <a:sym typeface="Merriweather"/>
              </a:rPr>
              <a:t>wn </a:t>
            </a:r>
            <a:r>
              <a:rPr b="1" lang="en" sz="3000">
                <a:solidFill>
                  <a:srgbClr val="B45F06"/>
                </a:solidFill>
                <a:latin typeface="Merriweather"/>
                <a:ea typeface="Merriweather"/>
                <a:cs typeface="Merriweather"/>
                <a:sym typeface="Merriweather"/>
              </a:rPr>
              <a:t>P</a:t>
            </a:r>
            <a:r>
              <a:rPr b="1" lang="en" sz="3000">
                <a:latin typeface="Merriweather"/>
                <a:ea typeface="Merriweather"/>
                <a:cs typeface="Merriweather"/>
                <a:sym typeface="Merriweather"/>
              </a:rPr>
              <a:t>umpkin)</a:t>
            </a:r>
            <a:endParaRPr b="1" sz="30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22"/>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DAY-OF EVENT</a:t>
            </a:r>
            <a:r>
              <a:rPr b="1" lang="en" sz="5000"/>
              <a:t> CHECKLIST</a:t>
            </a:r>
            <a:endParaRPr b="1" sz="5000"/>
          </a:p>
        </p:txBody>
      </p:sp>
      <p:sp>
        <p:nvSpPr>
          <p:cNvPr id="1991" name="Google Shape;1991;p22"/>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92" name="Google Shape;1992;p22"/>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4</a:t>
            </a:r>
            <a:endParaRPr sz="5900">
              <a:solidFill>
                <a:schemeClr val="accent2"/>
              </a:solidFill>
              <a:latin typeface="Mountains of Christmas"/>
              <a:ea typeface="Mountains of Christmas"/>
              <a:cs typeface="Mountains of Christmas"/>
              <a:sym typeface="Mountains of Christma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42C3"/>
            </a:gs>
            <a:gs pos="100000">
              <a:srgbClr val="3C245E"/>
            </a:gs>
          </a:gsLst>
          <a:path path="circle">
            <a:fillToRect b="50%" l="50%" r="50%" t="50%"/>
          </a:path>
          <a:tileRect/>
        </a:gradFill>
      </p:bgPr>
    </p:bg>
    <p:spTree>
      <p:nvGrpSpPr>
        <p:cNvPr id="1996" name="Shape 1996"/>
        <p:cNvGrpSpPr/>
        <p:nvPr/>
      </p:nvGrpSpPr>
      <p:grpSpPr>
        <a:xfrm>
          <a:off x="0" y="0"/>
          <a:ext cx="0" cy="0"/>
          <a:chOff x="0" y="0"/>
          <a:chExt cx="0" cy="0"/>
        </a:xfrm>
      </p:grpSpPr>
      <p:sp>
        <p:nvSpPr>
          <p:cNvPr id="1997" name="Google Shape;1997;p23"/>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98" name="Google Shape;1998;p23"/>
          <p:cNvSpPr txBox="1"/>
          <p:nvPr>
            <p:ph idx="4294967295" type="body"/>
          </p:nvPr>
        </p:nvSpPr>
        <p:spPr>
          <a:xfrm>
            <a:off x="744612" y="570975"/>
            <a:ext cx="3845100" cy="5666700"/>
          </a:xfrm>
          <a:prstGeom prst="rect">
            <a:avLst/>
          </a:prstGeom>
        </p:spPr>
        <p:txBody>
          <a:bodyPr anchorCtr="0" anchor="t" bIns="0" lIns="0" spcFirstLastPara="1" rIns="0" wrap="square" tIns="0">
            <a:noAutofit/>
          </a:bodyPr>
          <a:lstStyle/>
          <a:p>
            <a:pPr indent="457200" lvl="0" marL="0" rtl="0" algn="l">
              <a:lnSpc>
                <a:spcPct val="115000"/>
              </a:lnSpc>
              <a:spcBef>
                <a:spcPts val="0"/>
              </a:spcBef>
              <a:spcAft>
                <a:spcPts val="0"/>
              </a:spcAft>
              <a:buNone/>
            </a:pPr>
            <a:r>
              <a:rPr b="1" lang="en" sz="1000" u="sng">
                <a:solidFill>
                  <a:srgbClr val="FFFFFF"/>
                </a:solidFill>
                <a:latin typeface="Merriweather"/>
                <a:ea typeface="Merriweather"/>
                <a:cs typeface="Merriweather"/>
                <a:sym typeface="Merriweather"/>
              </a:rPr>
              <a:t>Table and Decoration Set-Up</a:t>
            </a:r>
            <a:endParaRPr b="1" sz="1000" u="sng">
              <a:solidFill>
                <a:srgbClr val="FFFFFF"/>
              </a:solidFill>
              <a:latin typeface="Merriweather"/>
              <a:ea typeface="Merriweather"/>
              <a:cs typeface="Merriweather"/>
              <a:sym typeface="Merriweather"/>
            </a:endParaRPr>
          </a:p>
          <a:p>
            <a:pPr indent="-279400" lvl="1" marL="914400" rtl="0" algn="l">
              <a:lnSpc>
                <a:spcPct val="115000"/>
              </a:lnSpc>
              <a:spcBef>
                <a:spcPts val="0"/>
              </a:spcBef>
              <a:spcAft>
                <a:spcPts val="0"/>
              </a:spcAft>
              <a:buClr>
                <a:srgbClr val="FFFFFF"/>
              </a:buClr>
              <a:buSzPts val="800"/>
              <a:buFont typeface="Merriweather"/>
              <a:buChar char="❏"/>
            </a:pPr>
            <a:r>
              <a:rPr lang="en" sz="800">
                <a:solidFill>
                  <a:srgbClr val="FFFFFF"/>
                </a:solidFill>
                <a:latin typeface="Merriweather"/>
                <a:ea typeface="Merriweather"/>
                <a:cs typeface="Merriweather"/>
                <a:sym typeface="Merriweather"/>
              </a:rPr>
              <a:t>There should be two tables set up with decorations and table cloths on top of each.</a:t>
            </a:r>
            <a:endParaRPr sz="8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solidFill>
                <a:srgbClr val="FFFFFF"/>
              </a:solidFill>
              <a:latin typeface="Merriweather"/>
              <a:ea typeface="Merriweather"/>
              <a:cs typeface="Merriweather"/>
              <a:sym typeface="Merriweather"/>
            </a:endParaRPr>
          </a:p>
          <a:p>
            <a:pPr indent="457200" lvl="0" marL="0" rtl="0" algn="l">
              <a:lnSpc>
                <a:spcPct val="115000"/>
              </a:lnSpc>
              <a:spcBef>
                <a:spcPts val="0"/>
              </a:spcBef>
              <a:spcAft>
                <a:spcPts val="0"/>
              </a:spcAft>
              <a:buNone/>
            </a:pPr>
            <a:r>
              <a:rPr b="1" lang="en" sz="1000" u="sng">
                <a:solidFill>
                  <a:srgbClr val="FFFFFF"/>
                </a:solidFill>
                <a:latin typeface="Merriweather"/>
                <a:ea typeface="Merriweather"/>
                <a:cs typeface="Merriweather"/>
                <a:sym typeface="Merriweather"/>
              </a:rPr>
              <a:t>Transporting Pumpkins to the Event Site</a:t>
            </a:r>
            <a:endParaRPr b="1" sz="1000" u="sng">
              <a:solidFill>
                <a:srgbClr val="FFFFFF"/>
              </a:solidFill>
              <a:latin typeface="Merriweather"/>
              <a:ea typeface="Merriweather"/>
              <a:cs typeface="Merriweather"/>
              <a:sym typeface="Merriweather"/>
            </a:endParaRPr>
          </a:p>
          <a:p>
            <a:pPr indent="-279400" lvl="1" marL="914400" rtl="0" algn="l">
              <a:lnSpc>
                <a:spcPct val="115000"/>
              </a:lnSpc>
              <a:spcBef>
                <a:spcPts val="0"/>
              </a:spcBef>
              <a:spcAft>
                <a:spcPts val="0"/>
              </a:spcAft>
              <a:buClr>
                <a:srgbClr val="FFFFFF"/>
              </a:buClr>
              <a:buSzPts val="800"/>
              <a:buFont typeface="Merriweather"/>
              <a:buChar char="❏"/>
            </a:pPr>
            <a:r>
              <a:rPr lang="en" sz="800">
                <a:solidFill>
                  <a:srgbClr val="FFFFFF"/>
                </a:solidFill>
                <a:latin typeface="Merriweather"/>
                <a:ea typeface="Merriweather"/>
                <a:cs typeface="Merriweather"/>
                <a:sym typeface="Merriweather"/>
              </a:rPr>
              <a:t>Get 2-3 people to transport pumpkins to the event.</a:t>
            </a:r>
            <a:endParaRPr sz="8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solidFill>
                <a:srgbClr val="FFFFFF"/>
              </a:solidFill>
              <a:latin typeface="Merriweather"/>
              <a:ea typeface="Merriweather"/>
              <a:cs typeface="Merriweather"/>
              <a:sym typeface="Merriweather"/>
            </a:endParaRPr>
          </a:p>
          <a:p>
            <a:pPr indent="457200" lvl="0" marL="0" rtl="0" algn="l">
              <a:lnSpc>
                <a:spcPct val="115000"/>
              </a:lnSpc>
              <a:spcBef>
                <a:spcPts val="0"/>
              </a:spcBef>
              <a:spcAft>
                <a:spcPts val="0"/>
              </a:spcAft>
              <a:buNone/>
            </a:pPr>
            <a:r>
              <a:rPr b="1" lang="en" sz="1000" u="sng">
                <a:solidFill>
                  <a:srgbClr val="FFFFFF"/>
                </a:solidFill>
                <a:latin typeface="Merriweather"/>
                <a:ea typeface="Merriweather"/>
                <a:cs typeface="Merriweather"/>
                <a:sym typeface="Merriweather"/>
              </a:rPr>
              <a:t>Assemble Goodie-Bags</a:t>
            </a:r>
            <a:endParaRPr b="1" sz="1000" u="sng">
              <a:solidFill>
                <a:srgbClr val="FFFFFF"/>
              </a:solidFill>
              <a:latin typeface="Merriweather"/>
              <a:ea typeface="Merriweather"/>
              <a:cs typeface="Merriweather"/>
              <a:sym typeface="Merriweather"/>
            </a:endParaRPr>
          </a:p>
          <a:p>
            <a:pPr indent="-279400" lvl="1" marL="914400" rtl="0" algn="l">
              <a:lnSpc>
                <a:spcPct val="115000"/>
              </a:lnSpc>
              <a:spcBef>
                <a:spcPts val="0"/>
              </a:spcBef>
              <a:spcAft>
                <a:spcPts val="0"/>
              </a:spcAft>
              <a:buClr>
                <a:srgbClr val="FFFFFF"/>
              </a:buClr>
              <a:buSzPts val="800"/>
              <a:buFont typeface="Merriweather"/>
              <a:buChar char="❏"/>
            </a:pPr>
            <a:r>
              <a:rPr lang="en" sz="800">
                <a:solidFill>
                  <a:srgbClr val="FFFFFF"/>
                </a:solidFill>
                <a:latin typeface="Merriweather"/>
                <a:ea typeface="Merriweather"/>
                <a:cs typeface="Merriweather"/>
                <a:sym typeface="Merriweather"/>
              </a:rPr>
              <a:t>Place assorted candy into a candy bag. Make sure they are tied and place them at the CakeWalk Station (preferably in a bucket).</a:t>
            </a:r>
            <a:endParaRPr sz="800">
              <a:solidFill>
                <a:srgbClr val="FFFFFF"/>
              </a:solidFill>
              <a:latin typeface="Merriweather"/>
              <a:ea typeface="Merriweather"/>
              <a:cs typeface="Merriweather"/>
              <a:sym typeface="Merriweather"/>
            </a:endParaRPr>
          </a:p>
          <a:p>
            <a:pPr indent="457200" lvl="0" marL="0" rtl="0" algn="l">
              <a:lnSpc>
                <a:spcPct val="115000"/>
              </a:lnSpc>
              <a:spcBef>
                <a:spcPts val="0"/>
              </a:spcBef>
              <a:spcAft>
                <a:spcPts val="0"/>
              </a:spcAft>
              <a:buNone/>
            </a:pPr>
            <a:r>
              <a:t/>
            </a:r>
            <a:endParaRPr b="1" sz="1000" u="sng">
              <a:latin typeface="Merriweather"/>
              <a:ea typeface="Merriweather"/>
              <a:cs typeface="Merriweather"/>
              <a:sym typeface="Merriweather"/>
            </a:endParaRPr>
          </a:p>
          <a:p>
            <a:pPr indent="457200" lvl="0" marL="0" rtl="0" algn="l">
              <a:lnSpc>
                <a:spcPct val="115000"/>
              </a:lnSpc>
              <a:spcBef>
                <a:spcPts val="0"/>
              </a:spcBef>
              <a:spcAft>
                <a:spcPts val="0"/>
              </a:spcAft>
              <a:buNone/>
            </a:pPr>
            <a:r>
              <a:t/>
            </a:r>
            <a:endParaRPr b="1" sz="1000" u="sng">
              <a:latin typeface="Merriweather"/>
              <a:ea typeface="Merriweather"/>
              <a:cs typeface="Merriweather"/>
              <a:sym typeface="Merriweather"/>
            </a:endParaRPr>
          </a:p>
          <a:p>
            <a:pPr indent="457200" lvl="0" marL="0" rtl="0" algn="l">
              <a:lnSpc>
                <a:spcPct val="115000"/>
              </a:lnSpc>
              <a:spcBef>
                <a:spcPts val="0"/>
              </a:spcBef>
              <a:spcAft>
                <a:spcPts val="0"/>
              </a:spcAft>
              <a:buNone/>
            </a:pPr>
            <a:r>
              <a:rPr b="1" lang="en" sz="1000" u="sng">
                <a:latin typeface="Merriweather"/>
                <a:ea typeface="Merriweather"/>
                <a:cs typeface="Merriweather"/>
                <a:sym typeface="Merriweather"/>
              </a:rPr>
              <a:t>Cornhole Set-Up</a:t>
            </a:r>
            <a:endParaRPr b="1" sz="1000" u="sng">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1000" u="sng">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1000" u="sng">
              <a:latin typeface="Merriweather"/>
              <a:ea typeface="Merriweather"/>
              <a:cs typeface="Merriweather"/>
              <a:sym typeface="Merriweather"/>
            </a:endParaRPr>
          </a:p>
          <a:p>
            <a:pPr indent="457200" lvl="0" marL="0" rtl="0" algn="l">
              <a:lnSpc>
                <a:spcPct val="115000"/>
              </a:lnSpc>
              <a:spcBef>
                <a:spcPts val="0"/>
              </a:spcBef>
              <a:spcAft>
                <a:spcPts val="0"/>
              </a:spcAft>
              <a:buNone/>
            </a:pPr>
            <a:r>
              <a:rPr b="1" lang="en" sz="1000" u="sng">
                <a:latin typeface="Merriweather"/>
                <a:ea typeface="Merriweather"/>
                <a:cs typeface="Merriweather"/>
                <a:sym typeface="Merriweather"/>
              </a:rPr>
              <a:t>CakeWalk Set-Up</a:t>
            </a:r>
            <a:endParaRPr b="1" sz="1000" u="sng">
              <a:latin typeface="Merriweather"/>
              <a:ea typeface="Merriweather"/>
              <a:cs typeface="Merriweather"/>
              <a:sym typeface="Merriweather"/>
            </a:endParaRPr>
          </a:p>
          <a:p>
            <a:pPr indent="-279400" lvl="1" marL="914400" rtl="0" algn="l">
              <a:lnSpc>
                <a:spcPct val="115000"/>
              </a:lnSpc>
              <a:spcBef>
                <a:spcPts val="0"/>
              </a:spcBef>
              <a:spcAft>
                <a:spcPts val="0"/>
              </a:spcAft>
              <a:buClr>
                <a:schemeClr val="lt1"/>
              </a:buClr>
              <a:buSzPts val="800"/>
              <a:buFont typeface="Merriweather"/>
              <a:buChar char="❏"/>
            </a:pPr>
            <a:r>
              <a:rPr lang="en" sz="800">
                <a:latin typeface="Merriweather"/>
                <a:ea typeface="Merriweather"/>
                <a:cs typeface="Merriweather"/>
                <a:sym typeface="Merriweather"/>
              </a:rPr>
              <a:t>Obtain 10-15 Halloween-themed images with distinct numbers and put the same numbers inside of a hat on separate pieces of paper.</a:t>
            </a:r>
            <a:endParaRPr sz="800">
              <a:latin typeface="Merriweather"/>
              <a:ea typeface="Merriweather"/>
              <a:cs typeface="Merriweather"/>
              <a:sym typeface="Merriweather"/>
            </a:endParaRPr>
          </a:p>
          <a:p>
            <a:pPr indent="-285750" lvl="1" marL="914400" rtl="0" algn="l">
              <a:lnSpc>
                <a:spcPct val="115000"/>
              </a:lnSpc>
              <a:spcBef>
                <a:spcPts val="0"/>
              </a:spcBef>
              <a:spcAft>
                <a:spcPts val="0"/>
              </a:spcAft>
              <a:buClr>
                <a:schemeClr val="lt1"/>
              </a:buClr>
              <a:buSzPts val="900"/>
              <a:buFont typeface="Merriweather"/>
              <a:buChar char="❏"/>
            </a:pPr>
            <a:r>
              <a:rPr lang="en" sz="800">
                <a:latin typeface="Merriweather"/>
                <a:ea typeface="Merriweather"/>
                <a:cs typeface="Merriweather"/>
                <a:sym typeface="Merriweather"/>
              </a:rPr>
              <a:t>Place the images in a circle and tape them down. Make sure the hat is ready with the numbers inside.</a:t>
            </a:r>
            <a:r>
              <a:rPr lang="en" sz="900">
                <a:latin typeface="Merriweather"/>
                <a:ea typeface="Merriweather"/>
                <a:cs typeface="Merriweather"/>
                <a:sym typeface="Merriweather"/>
              </a:rPr>
              <a:t> </a:t>
            </a:r>
            <a:endParaRPr sz="900">
              <a:solidFill>
                <a:srgbClr val="FFFFFF"/>
              </a:solidFill>
              <a:latin typeface="Merriweather"/>
              <a:ea typeface="Merriweather"/>
              <a:cs typeface="Merriweather"/>
              <a:sym typeface="Merriweather"/>
            </a:endParaRPr>
          </a:p>
        </p:txBody>
      </p:sp>
      <p:sp>
        <p:nvSpPr>
          <p:cNvPr id="1999" name="Google Shape;1999;p23"/>
          <p:cNvSpPr txBox="1"/>
          <p:nvPr>
            <p:ph idx="4294967295" type="body"/>
          </p:nvPr>
        </p:nvSpPr>
        <p:spPr>
          <a:xfrm>
            <a:off x="4678477" y="570975"/>
            <a:ext cx="3720900" cy="2676600"/>
          </a:xfrm>
          <a:prstGeom prst="rect">
            <a:avLst/>
          </a:prstGeom>
        </p:spPr>
        <p:txBody>
          <a:bodyPr anchorCtr="0" anchor="t" bIns="0" lIns="0" spcFirstLastPara="1" rIns="0" wrap="square" tIns="0">
            <a:noAutofit/>
          </a:bodyPr>
          <a:lstStyle/>
          <a:p>
            <a:pPr indent="0" lvl="0" marL="457200" rtl="0" algn="l">
              <a:lnSpc>
                <a:spcPct val="115000"/>
              </a:lnSpc>
              <a:spcBef>
                <a:spcPts val="0"/>
              </a:spcBef>
              <a:spcAft>
                <a:spcPts val="0"/>
              </a:spcAft>
              <a:buNone/>
            </a:pPr>
            <a:r>
              <a:rPr b="1" lang="en" sz="1000" u="sng">
                <a:latin typeface="Merriweather"/>
                <a:ea typeface="Merriweather"/>
                <a:cs typeface="Merriweather"/>
                <a:sym typeface="Merriweather"/>
              </a:rPr>
              <a:t>Carving Station</a:t>
            </a:r>
            <a:endParaRPr b="1" sz="1000" u="sng">
              <a:latin typeface="Merriweather"/>
              <a:ea typeface="Merriweather"/>
              <a:cs typeface="Merriweather"/>
              <a:sym typeface="Merriweather"/>
            </a:endParaRPr>
          </a:p>
          <a:p>
            <a:pPr indent="-279400" lvl="1" marL="914400" rtl="0" algn="l">
              <a:lnSpc>
                <a:spcPct val="115000"/>
              </a:lnSpc>
              <a:spcBef>
                <a:spcPts val="0"/>
              </a:spcBef>
              <a:spcAft>
                <a:spcPts val="0"/>
              </a:spcAft>
              <a:buClr>
                <a:schemeClr val="lt1"/>
              </a:buClr>
              <a:buSzPts val="800"/>
              <a:buFont typeface="Merriweather"/>
              <a:buChar char="❏"/>
            </a:pPr>
            <a:r>
              <a:rPr lang="en" sz="800">
                <a:latin typeface="Merriweather"/>
                <a:ea typeface="Merriweather"/>
                <a:cs typeface="Merriweather"/>
                <a:sym typeface="Merriweather"/>
              </a:rPr>
              <a:t>Set up the Carving Station on one of the tables after they have been set-up.</a:t>
            </a:r>
            <a:endParaRPr sz="8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latin typeface="Merriweather"/>
              <a:ea typeface="Merriweather"/>
              <a:cs typeface="Merriweather"/>
              <a:sym typeface="Merriweather"/>
            </a:endParaRPr>
          </a:p>
          <a:p>
            <a:pPr indent="0" lvl="0" marL="457200" rtl="0" algn="l">
              <a:lnSpc>
                <a:spcPct val="115000"/>
              </a:lnSpc>
              <a:spcBef>
                <a:spcPts val="0"/>
              </a:spcBef>
              <a:spcAft>
                <a:spcPts val="0"/>
              </a:spcAft>
              <a:buNone/>
            </a:pPr>
            <a:r>
              <a:rPr b="1" lang="en" sz="1000" u="sng">
                <a:latin typeface="Merriweather"/>
                <a:ea typeface="Merriweather"/>
                <a:cs typeface="Merriweather"/>
                <a:sym typeface="Merriweather"/>
              </a:rPr>
              <a:t>Painting Station</a:t>
            </a:r>
            <a:endParaRPr b="1" sz="1000" u="sng">
              <a:latin typeface="Merriweather"/>
              <a:ea typeface="Merriweather"/>
              <a:cs typeface="Merriweather"/>
              <a:sym typeface="Merriweather"/>
            </a:endParaRPr>
          </a:p>
          <a:p>
            <a:pPr indent="-279400" lvl="1" marL="914400" rtl="0" algn="l">
              <a:lnSpc>
                <a:spcPct val="115000"/>
              </a:lnSpc>
              <a:spcBef>
                <a:spcPts val="0"/>
              </a:spcBef>
              <a:spcAft>
                <a:spcPts val="0"/>
              </a:spcAft>
              <a:buClr>
                <a:schemeClr val="lt1"/>
              </a:buClr>
              <a:buSzPts val="800"/>
              <a:buFont typeface="Merriweather"/>
              <a:buChar char="❏"/>
            </a:pPr>
            <a:r>
              <a:rPr lang="en" sz="800">
                <a:latin typeface="Merriweather"/>
                <a:ea typeface="Merriweather"/>
                <a:cs typeface="Merriweather"/>
                <a:sym typeface="Merriweather"/>
              </a:rPr>
              <a:t>Lay out the paints one the second table after it has been set-up.</a:t>
            </a:r>
            <a:endParaRPr sz="8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000">
              <a:latin typeface="Merriweather"/>
              <a:ea typeface="Merriweather"/>
              <a:cs typeface="Merriweather"/>
              <a:sym typeface="Merriweather"/>
            </a:endParaRPr>
          </a:p>
          <a:p>
            <a:pPr indent="0" lvl="0" marL="457200" rtl="0" algn="l">
              <a:lnSpc>
                <a:spcPct val="115000"/>
              </a:lnSpc>
              <a:spcBef>
                <a:spcPts val="0"/>
              </a:spcBef>
              <a:spcAft>
                <a:spcPts val="0"/>
              </a:spcAft>
              <a:buNone/>
            </a:pPr>
            <a:r>
              <a:rPr b="1" lang="en" sz="1000" u="sng">
                <a:latin typeface="Merriweather"/>
                <a:ea typeface="Merriweather"/>
                <a:cs typeface="Merriweather"/>
                <a:sym typeface="Merriweather"/>
              </a:rPr>
              <a:t>MC station (PA system setup)</a:t>
            </a:r>
            <a:endParaRPr b="1" sz="1000" u="sng">
              <a:latin typeface="Merriweather"/>
              <a:ea typeface="Merriweather"/>
              <a:cs typeface="Merriweather"/>
              <a:sym typeface="Merriweather"/>
            </a:endParaRPr>
          </a:p>
          <a:p>
            <a:pPr indent="-279400" lvl="1" marL="914400" rtl="0" algn="l">
              <a:lnSpc>
                <a:spcPct val="115000"/>
              </a:lnSpc>
              <a:spcBef>
                <a:spcPts val="0"/>
              </a:spcBef>
              <a:spcAft>
                <a:spcPts val="0"/>
              </a:spcAft>
              <a:buClr>
                <a:schemeClr val="lt1"/>
              </a:buClr>
              <a:buSzPts val="800"/>
              <a:buFont typeface="Merriweather"/>
              <a:buChar char="❏"/>
            </a:pPr>
            <a:r>
              <a:rPr lang="en" sz="800">
                <a:latin typeface="Merriweather"/>
                <a:ea typeface="Merriweather"/>
                <a:cs typeface="Merriweather"/>
                <a:sym typeface="Merriweather"/>
              </a:rPr>
              <a:t>Set up extension cords, if needed, and make sure the PA system is set-up and playing music.</a:t>
            </a:r>
            <a:endParaRPr sz="800">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b="1" sz="1000" u="sng">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b="1" sz="1000" u="sng">
              <a:latin typeface="Merriweather"/>
              <a:ea typeface="Merriweather"/>
              <a:cs typeface="Merriweather"/>
              <a:sym typeface="Merriweather"/>
            </a:endParaRPr>
          </a:p>
          <a:p>
            <a:pPr indent="0" lvl="0" marL="457200" rtl="0" algn="l">
              <a:lnSpc>
                <a:spcPct val="115000"/>
              </a:lnSpc>
              <a:spcBef>
                <a:spcPts val="0"/>
              </a:spcBef>
              <a:spcAft>
                <a:spcPts val="0"/>
              </a:spcAft>
              <a:buNone/>
            </a:pPr>
            <a:r>
              <a:rPr b="1" lang="en" sz="1000" u="sng">
                <a:latin typeface="Merriweather"/>
                <a:ea typeface="Merriweather"/>
                <a:cs typeface="Merriweather"/>
                <a:sym typeface="Merriweather"/>
              </a:rPr>
              <a:t>Lawn set-up (tarp and pumpkins)</a:t>
            </a:r>
            <a:endParaRPr b="1" sz="1000" u="sng">
              <a:latin typeface="Merriweather"/>
              <a:ea typeface="Merriweather"/>
              <a:cs typeface="Merriweather"/>
              <a:sym typeface="Merriweather"/>
            </a:endParaRPr>
          </a:p>
          <a:p>
            <a:pPr indent="-279400" lvl="1" marL="914400" rtl="0" algn="l">
              <a:lnSpc>
                <a:spcPct val="115000"/>
              </a:lnSpc>
              <a:spcBef>
                <a:spcPts val="0"/>
              </a:spcBef>
              <a:spcAft>
                <a:spcPts val="0"/>
              </a:spcAft>
              <a:buClr>
                <a:schemeClr val="lt1"/>
              </a:buClr>
              <a:buSzPts val="800"/>
              <a:buFont typeface="Merriweather"/>
              <a:buChar char="❏"/>
            </a:pPr>
            <a:r>
              <a:rPr lang="en" sz="800">
                <a:latin typeface="Merriweather"/>
                <a:ea typeface="Merriweather"/>
                <a:cs typeface="Merriweather"/>
                <a:sym typeface="Merriweather"/>
              </a:rPr>
              <a:t>Smashing Pumpkin Station</a:t>
            </a:r>
            <a:endParaRPr sz="800">
              <a:latin typeface="Merriweather"/>
              <a:ea typeface="Merriweather"/>
              <a:cs typeface="Merriweather"/>
              <a:sym typeface="Merriweather"/>
            </a:endParaRPr>
          </a:p>
          <a:p>
            <a:pPr indent="-266700" lvl="2" marL="1371600" rtl="0" algn="l">
              <a:spcBef>
                <a:spcPts val="0"/>
              </a:spcBef>
              <a:spcAft>
                <a:spcPts val="0"/>
              </a:spcAft>
              <a:buSzPts val="600"/>
              <a:buFont typeface="Merriweather"/>
              <a:buChar char="❏"/>
            </a:pPr>
            <a:r>
              <a:rPr lang="en" sz="600">
                <a:latin typeface="Merriweather"/>
                <a:ea typeface="Merriweather"/>
                <a:cs typeface="Merriweather"/>
                <a:sym typeface="Merriweather"/>
              </a:rPr>
              <a:t>Lay out a giant tarp and place all of the small smashing pumpkins on the tarp/in a bucket. </a:t>
            </a:r>
            <a:endParaRPr sz="600">
              <a:latin typeface="Merriweather"/>
              <a:ea typeface="Merriweather"/>
              <a:cs typeface="Merriweather"/>
              <a:sym typeface="Merriweather"/>
            </a:endParaRPr>
          </a:p>
          <a:p>
            <a:pPr indent="0" lvl="0" marL="1371600" rtl="0" algn="l">
              <a:spcBef>
                <a:spcPts val="0"/>
              </a:spcBef>
              <a:spcAft>
                <a:spcPts val="0"/>
              </a:spcAft>
              <a:buNone/>
            </a:pPr>
            <a:r>
              <a:t/>
            </a:r>
            <a:endParaRPr sz="600">
              <a:latin typeface="Merriweather"/>
              <a:ea typeface="Merriweather"/>
              <a:cs typeface="Merriweather"/>
              <a:sym typeface="Merriweather"/>
            </a:endParaRPr>
          </a:p>
          <a:p>
            <a:pPr indent="-266700" lvl="2" marL="1371600" rtl="0" algn="l">
              <a:spcBef>
                <a:spcPts val="0"/>
              </a:spcBef>
              <a:spcAft>
                <a:spcPts val="0"/>
              </a:spcAft>
              <a:buSzPts val="600"/>
              <a:buFont typeface="Merriweather"/>
              <a:buChar char="❏"/>
            </a:pPr>
            <a:r>
              <a:rPr lang="en" sz="600">
                <a:latin typeface="Merriweather"/>
                <a:ea typeface="Merriweather"/>
                <a:cs typeface="Merriweather"/>
                <a:sym typeface="Merriweather"/>
              </a:rPr>
              <a:t>Make sure the liquid nitrogen has frozen them all the way through.</a:t>
            </a:r>
            <a:endParaRPr sz="600">
              <a:latin typeface="Merriweather"/>
              <a:ea typeface="Merriweather"/>
              <a:cs typeface="Merriweather"/>
              <a:sym typeface="Merriweather"/>
            </a:endParaRPr>
          </a:p>
          <a:p>
            <a:pPr indent="0" lvl="0" marL="0" rtl="0" algn="l">
              <a:spcBef>
                <a:spcPts val="0"/>
              </a:spcBef>
              <a:spcAft>
                <a:spcPts val="0"/>
              </a:spcAft>
              <a:buNone/>
            </a:pPr>
            <a:r>
              <a:t/>
            </a:r>
            <a:endParaRPr sz="800">
              <a:latin typeface="Merriweather"/>
              <a:ea typeface="Merriweather"/>
              <a:cs typeface="Merriweather"/>
              <a:sym typeface="Merriweather"/>
            </a:endParaRPr>
          </a:p>
          <a:p>
            <a:pPr indent="-279400" lvl="1" marL="914400" rtl="0" algn="l">
              <a:lnSpc>
                <a:spcPct val="115000"/>
              </a:lnSpc>
              <a:spcBef>
                <a:spcPts val="0"/>
              </a:spcBef>
              <a:spcAft>
                <a:spcPts val="0"/>
              </a:spcAft>
              <a:buClr>
                <a:schemeClr val="lt1"/>
              </a:buClr>
              <a:buSzPts val="800"/>
              <a:buFont typeface="Merriweather"/>
              <a:buChar char="❏"/>
            </a:pPr>
            <a:r>
              <a:rPr lang="en" sz="800">
                <a:latin typeface="Merriweather"/>
                <a:ea typeface="Merriweather"/>
                <a:cs typeface="Merriweather"/>
                <a:sym typeface="Merriweather"/>
              </a:rPr>
              <a:t>Explosion Demonstration (should be set up by professor performing the demos)</a:t>
            </a:r>
            <a:endParaRPr sz="800">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sp>
        <p:nvSpPr>
          <p:cNvPr id="2004" name="Google Shape;2004;p24"/>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AXS COMMITTEE DESCRIPTIONS</a:t>
            </a:r>
            <a:endParaRPr b="1" sz="1400">
              <a:latin typeface="Merriweather"/>
              <a:ea typeface="Merriweather"/>
              <a:cs typeface="Merriweather"/>
              <a:sym typeface="Merriweather"/>
            </a:endParaRPr>
          </a:p>
          <a:p>
            <a:pPr indent="0" lvl="0" marL="0" rtl="0" algn="ctr">
              <a:spcBef>
                <a:spcPts val="0"/>
              </a:spcBef>
              <a:spcAft>
                <a:spcPts val="0"/>
              </a:spcAft>
              <a:buNone/>
            </a:pPr>
            <a:r>
              <a:rPr b="1" lang="en" sz="1400">
                <a:latin typeface="Merriweather"/>
                <a:ea typeface="Merriweather"/>
                <a:cs typeface="Merriweather"/>
                <a:sym typeface="Merriweather"/>
              </a:rPr>
              <a:t>FOR PREP CREW + CLEAN-UP CREW, HAVE PLEDGES HELP FOR MARBLES</a:t>
            </a:r>
            <a:endParaRPr b="1" sz="1400">
              <a:latin typeface="Merriweather"/>
              <a:ea typeface="Merriweather"/>
              <a:cs typeface="Merriweather"/>
              <a:sym typeface="Merriweather"/>
            </a:endParaRPr>
          </a:p>
        </p:txBody>
      </p:sp>
      <p:sp>
        <p:nvSpPr>
          <p:cNvPr id="2005" name="Google Shape;2005;p24"/>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06" name="Google Shape;2006;p24"/>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5</a:t>
            </a:r>
            <a:endParaRPr sz="5900">
              <a:solidFill>
                <a:schemeClr val="accent2"/>
              </a:solidFill>
              <a:latin typeface="Mountains of Christmas"/>
              <a:ea typeface="Mountains of Christmas"/>
              <a:cs typeface="Mountains of Christmas"/>
              <a:sym typeface="Mountains of Christma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0" name="Shape 2010"/>
        <p:cNvGrpSpPr/>
        <p:nvPr/>
      </p:nvGrpSpPr>
      <p:grpSpPr>
        <a:xfrm>
          <a:off x="0" y="0"/>
          <a:ext cx="0" cy="0"/>
          <a:chOff x="0" y="0"/>
          <a:chExt cx="0" cy="0"/>
        </a:xfrm>
      </p:grpSpPr>
      <p:sp>
        <p:nvSpPr>
          <p:cNvPr id="2011" name="Google Shape;2011;p25"/>
          <p:cNvSpPr txBox="1"/>
          <p:nvPr>
            <p:ph idx="1" type="body"/>
          </p:nvPr>
        </p:nvSpPr>
        <p:spPr>
          <a:xfrm>
            <a:off x="1409375" y="1428750"/>
            <a:ext cx="2018100" cy="28479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1200" u="sng">
                <a:latin typeface="Merriweather"/>
                <a:ea typeface="Merriweather"/>
                <a:cs typeface="Merriweather"/>
                <a:sym typeface="Merriweather"/>
              </a:rPr>
              <a:t>ADVERTISING COMMITTEE</a:t>
            </a:r>
            <a:endParaRPr b="1" sz="1200" u="sng">
              <a:latin typeface="Merriweather"/>
              <a:ea typeface="Merriweather"/>
              <a:cs typeface="Merriweather"/>
              <a:sym typeface="Merriweather"/>
            </a:endParaRPr>
          </a:p>
          <a:p>
            <a:pPr indent="-279400" lvl="0" marL="457200" rtl="0" algn="l">
              <a:spcBef>
                <a:spcPts val="600"/>
              </a:spcBef>
              <a:spcAft>
                <a:spcPts val="0"/>
              </a:spcAft>
              <a:buSzPts val="800"/>
              <a:buFont typeface="Merriweather Light"/>
              <a:buChar char="❏"/>
            </a:pPr>
            <a:r>
              <a:rPr lang="en" sz="800">
                <a:latin typeface="Merriweather Light"/>
                <a:ea typeface="Merriweather Light"/>
                <a:cs typeface="Merriweather Light"/>
                <a:sym typeface="Merriweather Light"/>
              </a:rPr>
              <a:t>Print out fliers and hang up 1-2 weeks before the event</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Have active sign-ups to contact professors and make announcements during their class periods.</a:t>
            </a:r>
            <a:endParaRPr/>
          </a:p>
        </p:txBody>
      </p:sp>
      <p:sp>
        <p:nvSpPr>
          <p:cNvPr id="2012" name="Google Shape;2012;p25"/>
          <p:cNvSpPr txBox="1"/>
          <p:nvPr>
            <p:ph idx="2" type="body"/>
          </p:nvPr>
        </p:nvSpPr>
        <p:spPr>
          <a:xfrm>
            <a:off x="3530873" y="1428750"/>
            <a:ext cx="2018100" cy="28479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1200" u="sng">
                <a:latin typeface="Merriweather"/>
                <a:ea typeface="Merriweather"/>
                <a:cs typeface="Merriweather"/>
                <a:sym typeface="Merriweather"/>
              </a:rPr>
              <a:t>PREP CREW</a:t>
            </a:r>
            <a:endParaRPr b="1" sz="1200" u="sng">
              <a:latin typeface="Merriweather"/>
              <a:ea typeface="Merriweather"/>
              <a:cs typeface="Merriweather"/>
              <a:sym typeface="Merriweather"/>
            </a:endParaRPr>
          </a:p>
          <a:p>
            <a:pPr indent="0" lvl="0" marL="0" rtl="0" algn="l">
              <a:spcBef>
                <a:spcPts val="600"/>
              </a:spcBef>
              <a:spcAft>
                <a:spcPts val="0"/>
              </a:spcAft>
              <a:buNone/>
            </a:pPr>
            <a:r>
              <a:rPr lang="en" sz="800">
                <a:latin typeface="Merriweather Light"/>
                <a:ea typeface="Merriweather Light"/>
                <a:cs typeface="Merriweather Light"/>
                <a:sym typeface="Merriweather Light"/>
              </a:rPr>
              <a:t>Tasks to Assign:</a:t>
            </a:r>
            <a:endParaRPr sz="800">
              <a:latin typeface="Merriweather Light"/>
              <a:ea typeface="Merriweather Light"/>
              <a:cs typeface="Merriweather Light"/>
              <a:sym typeface="Merriweather Light"/>
            </a:endParaRPr>
          </a:p>
          <a:p>
            <a:pPr indent="-279400" lvl="0" marL="457200" rtl="0" algn="l">
              <a:spcBef>
                <a:spcPts val="600"/>
              </a:spcBef>
              <a:spcAft>
                <a:spcPts val="0"/>
              </a:spcAft>
              <a:buSzPts val="800"/>
              <a:buFont typeface="Merriweather Light"/>
              <a:buChar char="❏"/>
            </a:pPr>
            <a:r>
              <a:rPr lang="en" sz="800">
                <a:latin typeface="Merriweather Light"/>
                <a:ea typeface="Merriweather Light"/>
                <a:cs typeface="Merriweather Light"/>
                <a:sym typeface="Merriweather Light"/>
              </a:rPr>
              <a:t>Setting up tables and decoration</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Transporting pumpkins to the event site</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Cornhole</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Cake Walk</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Carving Station</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Painting Station</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MC station (PA system setup)</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Lawn set-up (tarp and pumpkins)</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Smashing pumpkin station</a:t>
            </a:r>
            <a:endParaRPr sz="800">
              <a:latin typeface="Merriweather Light"/>
              <a:ea typeface="Merriweather Light"/>
              <a:cs typeface="Merriweather Light"/>
              <a:sym typeface="Merriweather Light"/>
            </a:endParaRPr>
          </a:p>
          <a:p>
            <a:pPr indent="-279400" lvl="0" marL="457200" rtl="0" algn="l">
              <a:spcBef>
                <a:spcPts val="0"/>
              </a:spcBef>
              <a:spcAft>
                <a:spcPts val="0"/>
              </a:spcAft>
              <a:buSzPts val="800"/>
              <a:buFont typeface="Merriweather Light"/>
              <a:buChar char="❏"/>
            </a:pPr>
            <a:r>
              <a:rPr lang="en" sz="800">
                <a:latin typeface="Merriweather Light"/>
                <a:ea typeface="Merriweather Light"/>
                <a:cs typeface="Merriweather Light"/>
                <a:sym typeface="Merriweather Light"/>
              </a:rPr>
              <a:t>Explosion demo (should be set up by professor performing the demos)</a:t>
            </a:r>
            <a:endParaRPr/>
          </a:p>
        </p:txBody>
      </p:sp>
      <p:sp>
        <p:nvSpPr>
          <p:cNvPr id="2013" name="Google Shape;2013;p25"/>
          <p:cNvSpPr txBox="1"/>
          <p:nvPr>
            <p:ph idx="3" type="body"/>
          </p:nvPr>
        </p:nvSpPr>
        <p:spPr>
          <a:xfrm>
            <a:off x="5652371" y="1428750"/>
            <a:ext cx="2018100" cy="28479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1200" u="sng">
                <a:latin typeface="Merriweather"/>
                <a:ea typeface="Merriweather"/>
                <a:cs typeface="Merriweather"/>
                <a:sym typeface="Merriweather"/>
              </a:rPr>
              <a:t>CLEAN-UP CREW</a:t>
            </a:r>
            <a:endParaRPr b="1" sz="1200" u="sng">
              <a:latin typeface="Merriweather"/>
              <a:ea typeface="Merriweather"/>
              <a:cs typeface="Merriweather"/>
              <a:sym typeface="Merriweather"/>
            </a:endParaRPr>
          </a:p>
          <a:p>
            <a:pPr indent="-279400" lvl="0" marL="457200" rtl="0" algn="l">
              <a:spcBef>
                <a:spcPts val="600"/>
              </a:spcBef>
              <a:spcAft>
                <a:spcPts val="0"/>
              </a:spcAft>
              <a:buSzPts val="800"/>
              <a:buFont typeface="Merriweather Light"/>
              <a:buChar char="❏"/>
            </a:pPr>
            <a:r>
              <a:rPr lang="en" sz="800">
                <a:latin typeface="Merriweather Light"/>
                <a:ea typeface="Merriweather Light"/>
                <a:cs typeface="Merriweather Light"/>
                <a:sym typeface="Merriweather Light"/>
              </a:rPr>
              <a:t>Clean up so we don’t get fined</a:t>
            </a:r>
            <a:endParaRPr sz="1400">
              <a:solidFill>
                <a:srgbClr val="000000"/>
              </a:solidFill>
            </a:endParaRPr>
          </a:p>
          <a:p>
            <a:pPr indent="0" lvl="0" marL="0" rtl="0" algn="l">
              <a:spcBef>
                <a:spcPts val="600"/>
              </a:spcBef>
              <a:spcAft>
                <a:spcPts val="0"/>
              </a:spcAft>
              <a:buNone/>
            </a:pPr>
            <a:r>
              <a:t/>
            </a:r>
            <a:endParaRPr/>
          </a:p>
        </p:txBody>
      </p:sp>
      <p:sp>
        <p:nvSpPr>
          <p:cNvPr id="2014" name="Google Shape;2014;p25"/>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26"/>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GENERAL SUPPLIES</a:t>
            </a:r>
            <a:endParaRPr b="1" sz="1400">
              <a:latin typeface="Merriweather"/>
              <a:ea typeface="Merriweather"/>
              <a:cs typeface="Merriweather"/>
              <a:sym typeface="Merriweather"/>
            </a:endParaRPr>
          </a:p>
          <a:p>
            <a:pPr indent="0" lvl="0" marL="0" rtl="0" algn="ctr">
              <a:spcBef>
                <a:spcPts val="0"/>
              </a:spcBef>
              <a:spcAft>
                <a:spcPts val="0"/>
              </a:spcAft>
              <a:buNone/>
            </a:pPr>
            <a:r>
              <a:rPr b="1" lang="en" sz="1400">
                <a:latin typeface="Merriweather"/>
                <a:ea typeface="Merriweather"/>
                <a:cs typeface="Merriweather"/>
                <a:sym typeface="Merriweather"/>
              </a:rPr>
              <a:t>FOR TARGET AUDIENCE OF 20-30 PEOPLE</a:t>
            </a:r>
            <a:endParaRPr b="1" sz="1400">
              <a:latin typeface="Merriweather"/>
              <a:ea typeface="Merriweather"/>
              <a:cs typeface="Merriweather"/>
              <a:sym typeface="Merriweather"/>
            </a:endParaRPr>
          </a:p>
        </p:txBody>
      </p:sp>
      <p:sp>
        <p:nvSpPr>
          <p:cNvPr id="2020" name="Google Shape;2020;p26"/>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21" name="Google Shape;2021;p26"/>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6</a:t>
            </a:r>
            <a:endParaRPr sz="5900">
              <a:solidFill>
                <a:schemeClr val="accent2"/>
              </a:solidFill>
              <a:latin typeface="Mountains of Christmas"/>
              <a:ea typeface="Mountains of Christmas"/>
              <a:cs typeface="Mountains of Christmas"/>
              <a:sym typeface="Mountains of Christma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27"/>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027" name="Google Shape;2027;p27"/>
          <p:cNvGraphicFramePr/>
          <p:nvPr/>
        </p:nvGraphicFramePr>
        <p:xfrm>
          <a:off x="1893175" y="158475"/>
          <a:ext cx="3000000" cy="3000000"/>
        </p:xfrm>
        <a:graphic>
          <a:graphicData uri="http://schemas.openxmlformats.org/drawingml/2006/table">
            <a:tbl>
              <a:tblPr>
                <a:noFill/>
                <a:tableStyleId>{A51A647D-0D33-45C5-9EB6-9330D3FDC137}</a:tableStyleId>
              </a:tblPr>
              <a:tblGrid>
                <a:gridCol w="1467800"/>
                <a:gridCol w="1446425"/>
                <a:gridCol w="1424975"/>
                <a:gridCol w="1082600"/>
              </a:tblGrid>
              <a:tr h="211725">
                <a:tc>
                  <a:txBody>
                    <a:bodyPr/>
                    <a:lstStyle/>
                    <a:p>
                      <a:pPr indent="0" lvl="0" marL="0" rtl="0" algn="ctr">
                        <a:spcBef>
                          <a:spcPts val="0"/>
                        </a:spcBef>
                        <a:spcAft>
                          <a:spcPts val="0"/>
                        </a:spcAft>
                        <a:buNone/>
                      </a:pPr>
                      <a:r>
                        <a:rPr b="1" lang="en" sz="1000" u="sng">
                          <a:solidFill>
                            <a:srgbClr val="FFFFFF"/>
                          </a:solidFill>
                          <a:latin typeface="Merriweather"/>
                          <a:ea typeface="Merriweather"/>
                          <a:cs typeface="Merriweather"/>
                          <a:sym typeface="Merriweather"/>
                        </a:rPr>
                        <a:t>Item</a:t>
                      </a:r>
                      <a:endParaRPr b="1" sz="1000" u="sng">
                        <a:solidFill>
                          <a:srgbClr val="FFFFFF"/>
                        </a:solidFill>
                        <a:latin typeface="Merriweather"/>
                        <a:ea typeface="Merriweather"/>
                        <a:cs typeface="Merriweather"/>
                        <a:sym typeface="Merriweather"/>
                      </a:endParaRPr>
                    </a:p>
                  </a:txBody>
                  <a:tcPr marT="63500" marB="63500" marR="63500" marL="63500">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000" u="sng">
                          <a:solidFill>
                            <a:srgbClr val="FFFFFF"/>
                          </a:solidFill>
                          <a:latin typeface="Merriweather"/>
                          <a:ea typeface="Merriweather"/>
                          <a:cs typeface="Merriweather"/>
                          <a:sym typeface="Merriweather"/>
                        </a:rPr>
                        <a:t>Quantity</a:t>
                      </a:r>
                      <a:endParaRPr b="1" sz="1000" u="sng">
                        <a:solidFill>
                          <a:srgbClr val="FFFFFF"/>
                        </a:solidFill>
                        <a:latin typeface="Merriweather"/>
                        <a:ea typeface="Merriweather"/>
                        <a:cs typeface="Merriweather"/>
                        <a:sym typeface="Merriweather"/>
                      </a:endParaRPr>
                    </a:p>
                  </a:txBody>
                  <a:tcPr marT="63500" marB="63500" marR="63500" marL="63500">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000" u="sng">
                          <a:solidFill>
                            <a:srgbClr val="FFFFFF"/>
                          </a:solidFill>
                          <a:latin typeface="Merriweather"/>
                          <a:ea typeface="Merriweather"/>
                          <a:cs typeface="Merriweather"/>
                          <a:sym typeface="Merriweather"/>
                        </a:rPr>
                        <a:t>Where to Buy</a:t>
                      </a:r>
                      <a:endParaRPr b="1" sz="1000" u="sng">
                        <a:solidFill>
                          <a:srgbClr val="FFFFFF"/>
                        </a:solidFill>
                        <a:latin typeface="Merriweather"/>
                        <a:ea typeface="Merriweather"/>
                        <a:cs typeface="Merriweather"/>
                        <a:sym typeface="Merriweather"/>
                      </a:endParaRPr>
                    </a:p>
                  </a:txBody>
                  <a:tcPr marT="63500" marB="63500" marR="63500" marL="63500">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000" u="sng">
                          <a:solidFill>
                            <a:srgbClr val="FFFFFF"/>
                          </a:solidFill>
                          <a:latin typeface="Merriweather"/>
                          <a:ea typeface="Merriweather"/>
                          <a:cs typeface="Merriweather"/>
                          <a:sym typeface="Merriweather"/>
                        </a:rPr>
                        <a:t>What to Charge</a:t>
                      </a:r>
                      <a:endParaRPr b="1" sz="1000" u="sng">
                        <a:solidFill>
                          <a:srgbClr val="FFFFFF"/>
                        </a:solidFill>
                        <a:latin typeface="Merriweather"/>
                        <a:ea typeface="Merriweather"/>
                        <a:cs typeface="Merriweather"/>
                        <a:sym typeface="Merriweather"/>
                      </a:endParaRPr>
                    </a:p>
                  </a:txBody>
                  <a:tcPr marT="63500" marB="63500" marR="63500" marL="63500">
                    <a:lnL cap="flat" cmpd="sng" w="9525">
                      <a:solidFill>
                        <a:schemeClr val="accent5"/>
                      </a:solidFill>
                      <a:prstDash val="dash"/>
                      <a:round/>
                      <a:headEnd len="sm" w="sm" type="none"/>
                      <a:tailEnd len="sm" w="sm" type="none"/>
                    </a:lnL>
                    <a:lnR cap="flat" cmpd="sng" w="9525">
                      <a:solidFill>
                        <a:schemeClr val="accent5"/>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5"/>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Large Pumpkins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15</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Local pumpkin patch</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5"/>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Small Pumpkins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20</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Local pumpkin patch</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$2 each on Venmo</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Tables + Table Cloth</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2 tables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Dollar store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69827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Seating</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We did not provide extra seating because the field we hosted on had tables and places to sit - maybe encourage people to bring blankets to sit on the lawn</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N/A</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Cornhole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Already had</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Candy goodie bags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Made 30-40</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Target/Dollar Tree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33337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PA System</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Already had - can rent from a media store/get tailgater</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455000">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Cake walk place holders (Halloween-themed pictures with numbers on them)</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10-15 (place in a circle)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Printed out and laminated</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Pumpkin Carving Kit</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2-3</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Dollar store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Paint</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 set</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Michael’s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Liquid Nitrogen</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Chem Dept</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Sledge hammer</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Already had</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Large Tarp</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Already had</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Trash cans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1</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Used the ones around the field</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Trashbags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5 (just in case)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Chem Dept</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2"/>
                    </a:solidFill>
                  </a:tcPr>
                </a:tc>
              </a:tr>
              <a:tr h="211725">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Misc. Halloween decorations</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rPr lang="en" sz="500">
                          <a:solidFill>
                            <a:srgbClr val="FFFFFF"/>
                          </a:solidFill>
                          <a:latin typeface="Merriweather"/>
                          <a:ea typeface="Merriweather"/>
                          <a:cs typeface="Merriweather"/>
                          <a:sym typeface="Merriweather"/>
                        </a:rPr>
                        <a:t>Dollar store</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solidFill>
                          <a:srgbClr val="FFFFFF"/>
                        </a:solidFill>
                        <a:latin typeface="Merriweather"/>
                        <a:ea typeface="Merriweather"/>
                        <a:cs typeface="Merriweather"/>
                        <a:sym typeface="Merriweather"/>
                      </a:endParaRPr>
                    </a:p>
                  </a:txBody>
                  <a:tcPr marT="63500" marB="63500" marR="63500" marL="63500">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solidFill>
                      <a:schemeClr val="accent3"/>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sp>
        <p:nvSpPr>
          <p:cNvPr id="2032" name="Google Shape;2032;p28"/>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PUMPKIN EXPLOSIONS</a:t>
            </a:r>
            <a:endParaRPr b="1" sz="5000"/>
          </a:p>
          <a:p>
            <a:pPr indent="0" lvl="0" marL="0" rtl="0" algn="ctr">
              <a:spcBef>
                <a:spcPts val="0"/>
              </a:spcBef>
              <a:spcAft>
                <a:spcPts val="0"/>
              </a:spcAft>
              <a:buNone/>
            </a:pPr>
            <a:r>
              <a:rPr b="1" lang="en" sz="1400">
                <a:latin typeface="Merriweather"/>
                <a:ea typeface="Merriweather"/>
                <a:cs typeface="Merriweather"/>
                <a:sym typeface="Merriweather"/>
              </a:rPr>
              <a:t>EXPERIMENTS AND SUPPLIES</a:t>
            </a:r>
            <a:endParaRPr b="1" sz="1400">
              <a:latin typeface="Merriweather"/>
              <a:ea typeface="Merriweather"/>
              <a:cs typeface="Merriweather"/>
              <a:sym typeface="Merriweather"/>
            </a:endParaRPr>
          </a:p>
        </p:txBody>
      </p:sp>
      <p:sp>
        <p:nvSpPr>
          <p:cNvPr id="2033" name="Google Shape;2033;p28"/>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34" name="Google Shape;2034;p28"/>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7</a:t>
            </a:r>
            <a:endParaRPr sz="5900">
              <a:solidFill>
                <a:schemeClr val="accent2"/>
              </a:solidFill>
              <a:latin typeface="Mountains of Christmas"/>
              <a:ea typeface="Mountains of Christmas"/>
              <a:cs typeface="Mountains of Christmas"/>
              <a:sym typeface="Mountains of Christma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29"/>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040" name="Google Shape;2040;p29"/>
          <p:cNvGraphicFramePr/>
          <p:nvPr/>
        </p:nvGraphicFramePr>
        <p:xfrm>
          <a:off x="783375" y="650715"/>
          <a:ext cx="3000000" cy="3000000"/>
        </p:xfrm>
        <a:graphic>
          <a:graphicData uri="http://schemas.openxmlformats.org/drawingml/2006/table">
            <a:tbl>
              <a:tblPr>
                <a:noFill/>
                <a:tableStyleId>{EF62B46B-75A2-4DCE-AD0D-3FC98AF9E025}</a:tableStyleId>
              </a:tblPr>
              <a:tblGrid>
                <a:gridCol w="2525750"/>
                <a:gridCol w="2525750"/>
                <a:gridCol w="2525750"/>
              </a:tblGrid>
              <a:tr h="539550">
                <a:tc>
                  <a:txBody>
                    <a:bodyPr/>
                    <a:lstStyle/>
                    <a:p>
                      <a:pPr indent="0" lvl="0" marL="0" rtl="0" algn="l">
                        <a:spcBef>
                          <a:spcPts val="0"/>
                        </a:spcBef>
                        <a:spcAft>
                          <a:spcPts val="0"/>
                        </a:spcAft>
                        <a:buNone/>
                      </a:pPr>
                      <a:r>
                        <a:rPr b="1" lang="en" sz="1100" u="sng">
                          <a:solidFill>
                            <a:srgbClr val="FFFFFF"/>
                          </a:solidFill>
                          <a:latin typeface="Merriweather"/>
                          <a:ea typeface="Merriweather"/>
                          <a:cs typeface="Merriweather"/>
                          <a:sym typeface="Merriweather"/>
                        </a:rPr>
                        <a:t>Experiment</a:t>
                      </a:r>
                      <a:endParaRPr b="1" sz="1100" u="sng">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rPr b="1" lang="en" sz="1100" u="sng">
                          <a:solidFill>
                            <a:srgbClr val="FFFFFF"/>
                          </a:solidFill>
                          <a:latin typeface="Merriweather"/>
                          <a:ea typeface="Merriweather"/>
                          <a:cs typeface="Merriweather"/>
                          <a:sym typeface="Merriweather"/>
                        </a:rPr>
                        <a:t>Description</a:t>
                      </a:r>
                      <a:endParaRPr b="1" sz="1100" u="sng">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rPr b="1" lang="en" sz="1100" u="sng">
                          <a:solidFill>
                            <a:srgbClr val="FFFFFF"/>
                          </a:solidFill>
                          <a:latin typeface="Merriweather"/>
                          <a:ea typeface="Merriweather"/>
                          <a:cs typeface="Merriweather"/>
                          <a:sym typeface="Merriweather"/>
                        </a:rPr>
                        <a:t>Supplies (Amount)</a:t>
                      </a:r>
                      <a:endParaRPr b="1" sz="1100" u="sng">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r>
              <a:tr h="532675">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r>
              <a:tr h="532675">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r>
              <a:tr h="532675">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r>
              <a:tr h="532675">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r>
              <a:tr h="532675">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2"/>
                    </a:solidFill>
                  </a:tcPr>
                </a:tc>
              </a:tr>
              <a:tr h="532675">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100">
                        <a:solidFill>
                          <a:srgbClr val="FFFFFF"/>
                        </a:solidFill>
                        <a:latin typeface="Merriweather"/>
                        <a:ea typeface="Merriweather"/>
                        <a:cs typeface="Merriweather"/>
                        <a:sym typeface="Merriweather"/>
                      </a:endParaRPr>
                    </a:p>
                  </a:txBody>
                  <a:tcPr marT="63500" marB="63500" marR="63500" marL="63500">
                    <a:lnL cap="flat" cmpd="sng" w="12700">
                      <a:solidFill>
                        <a:schemeClr val="accent5"/>
                      </a:solidFill>
                      <a:prstDash val="lgDash"/>
                      <a:round/>
                      <a:headEnd len="sm" w="sm" type="none"/>
                      <a:tailEnd len="sm" w="sm" type="none"/>
                    </a:lnL>
                    <a:lnR cap="flat" cmpd="sng" w="12700">
                      <a:solidFill>
                        <a:schemeClr val="accent5"/>
                      </a:solidFill>
                      <a:prstDash val="lgDash"/>
                      <a:round/>
                      <a:headEnd len="sm" w="sm" type="none"/>
                      <a:tailEnd len="sm" w="sm" type="none"/>
                    </a:lnR>
                    <a:lnT cap="flat" cmpd="sng" w="12700">
                      <a:solidFill>
                        <a:schemeClr val="accent5"/>
                      </a:solidFill>
                      <a:prstDash val="lgDash"/>
                      <a:round/>
                      <a:headEnd len="sm" w="sm" type="none"/>
                      <a:tailEnd len="sm" w="sm" type="none"/>
                    </a:lnT>
                    <a:lnB cap="flat" cmpd="sng" w="12700">
                      <a:solidFill>
                        <a:schemeClr val="accent5"/>
                      </a:solidFill>
                      <a:prstDash val="lgDash"/>
                      <a:round/>
                      <a:headEnd len="sm" w="sm" type="none"/>
                      <a:tailEnd len="sm" w="sm" type="none"/>
                    </a:lnB>
                    <a:solidFill>
                      <a:schemeClr val="accent3"/>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lin ang="5400012" scaled="0"/>
        </a:gradFill>
      </p:bgPr>
    </p:bg>
    <p:spTree>
      <p:nvGrpSpPr>
        <p:cNvPr id="1926" name="Shape 1926"/>
        <p:cNvGrpSpPr/>
        <p:nvPr/>
      </p:nvGrpSpPr>
      <p:grpSpPr>
        <a:xfrm>
          <a:off x="0" y="0"/>
          <a:ext cx="0" cy="0"/>
          <a:chOff x="0" y="0"/>
          <a:chExt cx="0" cy="0"/>
        </a:xfrm>
      </p:grpSpPr>
      <p:sp>
        <p:nvSpPr>
          <p:cNvPr id="1927" name="Google Shape;1927;p14"/>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928" name="Google Shape;1928;p14"/>
          <p:cNvPicPr preferRelativeResize="0"/>
          <p:nvPr/>
        </p:nvPicPr>
        <p:blipFill rotWithShape="1">
          <a:blip r:embed="rId3">
            <a:alphaModFix/>
          </a:blip>
          <a:srcRect b="24304" l="18586" r="29144" t="22938"/>
          <a:stretch/>
        </p:blipFill>
        <p:spPr>
          <a:xfrm>
            <a:off x="445604" y="0"/>
            <a:ext cx="2784859" cy="1820486"/>
          </a:xfrm>
          <a:prstGeom prst="rect">
            <a:avLst/>
          </a:prstGeom>
          <a:noFill/>
          <a:ln>
            <a:noFill/>
          </a:ln>
        </p:spPr>
      </p:pic>
      <p:pic>
        <p:nvPicPr>
          <p:cNvPr id="1929" name="Google Shape;1929;p14"/>
          <p:cNvPicPr preferRelativeResize="0"/>
          <p:nvPr/>
        </p:nvPicPr>
        <p:blipFill rotWithShape="1">
          <a:blip r:embed="rId4">
            <a:alphaModFix/>
          </a:blip>
          <a:srcRect b="10138" l="18088" r="21294" t="37816"/>
          <a:stretch/>
        </p:blipFill>
        <p:spPr>
          <a:xfrm>
            <a:off x="416525" y="3598342"/>
            <a:ext cx="2652106" cy="1545158"/>
          </a:xfrm>
          <a:prstGeom prst="rect">
            <a:avLst/>
          </a:prstGeom>
          <a:noFill/>
          <a:ln>
            <a:noFill/>
          </a:ln>
        </p:spPr>
      </p:pic>
      <p:pic>
        <p:nvPicPr>
          <p:cNvPr id="1930" name="Google Shape;1930;p14"/>
          <p:cNvPicPr preferRelativeResize="0"/>
          <p:nvPr/>
        </p:nvPicPr>
        <p:blipFill rotWithShape="1">
          <a:blip r:embed="rId5">
            <a:alphaModFix/>
          </a:blip>
          <a:srcRect b="24992" l="5899" r="14381" t="0"/>
          <a:stretch/>
        </p:blipFill>
        <p:spPr>
          <a:xfrm>
            <a:off x="3065295" y="1820486"/>
            <a:ext cx="2917181" cy="1777862"/>
          </a:xfrm>
          <a:prstGeom prst="rect">
            <a:avLst/>
          </a:prstGeom>
          <a:noFill/>
          <a:ln>
            <a:noFill/>
          </a:ln>
        </p:spPr>
      </p:pic>
      <p:pic>
        <p:nvPicPr>
          <p:cNvPr id="1931" name="Google Shape;1931;p14"/>
          <p:cNvPicPr preferRelativeResize="0"/>
          <p:nvPr/>
        </p:nvPicPr>
        <p:blipFill rotWithShape="1">
          <a:blip r:embed="rId6">
            <a:alphaModFix/>
          </a:blip>
          <a:srcRect b="4894" l="0" r="0" t="17041"/>
          <a:stretch/>
        </p:blipFill>
        <p:spPr>
          <a:xfrm>
            <a:off x="3068633" y="3598342"/>
            <a:ext cx="2917195" cy="1545158"/>
          </a:xfrm>
          <a:prstGeom prst="rect">
            <a:avLst/>
          </a:prstGeom>
          <a:noFill/>
          <a:ln>
            <a:noFill/>
          </a:ln>
        </p:spPr>
      </p:pic>
      <p:pic>
        <p:nvPicPr>
          <p:cNvPr id="1932" name="Google Shape;1932;p14"/>
          <p:cNvPicPr preferRelativeResize="0"/>
          <p:nvPr/>
        </p:nvPicPr>
        <p:blipFill rotWithShape="1">
          <a:blip r:embed="rId7">
            <a:alphaModFix/>
          </a:blip>
          <a:srcRect b="0" l="14871" r="0" t="10913"/>
          <a:stretch/>
        </p:blipFill>
        <p:spPr>
          <a:xfrm>
            <a:off x="445604" y="1820486"/>
            <a:ext cx="2623046" cy="1777862"/>
          </a:xfrm>
          <a:prstGeom prst="rect">
            <a:avLst/>
          </a:prstGeom>
          <a:noFill/>
          <a:ln>
            <a:noFill/>
          </a:ln>
        </p:spPr>
      </p:pic>
      <p:pic>
        <p:nvPicPr>
          <p:cNvPr id="1933" name="Google Shape;1933;p14"/>
          <p:cNvPicPr preferRelativeResize="0"/>
          <p:nvPr/>
        </p:nvPicPr>
        <p:blipFill>
          <a:blip r:embed="rId8">
            <a:alphaModFix/>
          </a:blip>
          <a:stretch>
            <a:fillRect/>
          </a:stretch>
        </p:blipFill>
        <p:spPr>
          <a:xfrm>
            <a:off x="5982469" y="1820486"/>
            <a:ext cx="2745000" cy="1777862"/>
          </a:xfrm>
          <a:prstGeom prst="rect">
            <a:avLst/>
          </a:prstGeom>
          <a:noFill/>
          <a:ln>
            <a:noFill/>
          </a:ln>
        </p:spPr>
      </p:pic>
      <p:pic>
        <p:nvPicPr>
          <p:cNvPr id="1934" name="Google Shape;1934;p14"/>
          <p:cNvPicPr preferRelativeResize="0"/>
          <p:nvPr/>
        </p:nvPicPr>
        <p:blipFill rotWithShape="1">
          <a:blip r:embed="rId9">
            <a:alphaModFix/>
          </a:blip>
          <a:srcRect b="0" l="0" r="2343" t="0"/>
          <a:stretch/>
        </p:blipFill>
        <p:spPr>
          <a:xfrm>
            <a:off x="5982475" y="0"/>
            <a:ext cx="2744986" cy="1820486"/>
          </a:xfrm>
          <a:prstGeom prst="rect">
            <a:avLst/>
          </a:prstGeom>
          <a:noFill/>
          <a:ln>
            <a:noFill/>
          </a:ln>
        </p:spPr>
      </p:pic>
      <p:pic>
        <p:nvPicPr>
          <p:cNvPr id="1935" name="Google Shape;1935;p14"/>
          <p:cNvPicPr preferRelativeResize="0"/>
          <p:nvPr/>
        </p:nvPicPr>
        <p:blipFill rotWithShape="1">
          <a:blip r:embed="rId10">
            <a:alphaModFix/>
          </a:blip>
          <a:srcRect b="29148" l="0" r="26465" t="0"/>
          <a:stretch/>
        </p:blipFill>
        <p:spPr>
          <a:xfrm>
            <a:off x="3065292" y="0"/>
            <a:ext cx="2917181" cy="1820486"/>
          </a:xfrm>
          <a:prstGeom prst="rect">
            <a:avLst/>
          </a:prstGeom>
          <a:noFill/>
          <a:ln>
            <a:noFill/>
          </a:ln>
        </p:spPr>
      </p:pic>
      <p:pic>
        <p:nvPicPr>
          <p:cNvPr id="1936" name="Google Shape;1936;p14"/>
          <p:cNvPicPr preferRelativeResize="0"/>
          <p:nvPr/>
        </p:nvPicPr>
        <p:blipFill rotWithShape="1">
          <a:blip r:embed="rId11">
            <a:alphaModFix/>
          </a:blip>
          <a:srcRect b="7029" l="2591" r="0" t="10949"/>
          <a:stretch/>
        </p:blipFill>
        <p:spPr>
          <a:xfrm>
            <a:off x="5982475" y="3575332"/>
            <a:ext cx="2744986" cy="1568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0" name="Shape 1940"/>
        <p:cNvGrpSpPr/>
        <p:nvPr/>
      </p:nvGrpSpPr>
      <p:grpSpPr>
        <a:xfrm>
          <a:off x="0" y="0"/>
          <a:ext cx="0" cy="0"/>
          <a:chOff x="0" y="0"/>
          <a:chExt cx="0" cy="0"/>
        </a:xfrm>
      </p:grpSpPr>
      <p:sp>
        <p:nvSpPr>
          <p:cNvPr id="1941" name="Google Shape;1941;p15"/>
          <p:cNvSpPr txBox="1"/>
          <p:nvPr>
            <p:ph type="title"/>
          </p:nvPr>
        </p:nvSpPr>
        <p:spPr>
          <a:xfrm>
            <a:off x="2288850" y="997700"/>
            <a:ext cx="4566300" cy="319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u="sng"/>
              <a:t>TABLE OF CONTENTS</a:t>
            </a:r>
            <a:endParaRPr b="1" u="sng"/>
          </a:p>
        </p:txBody>
      </p:sp>
      <p:sp>
        <p:nvSpPr>
          <p:cNvPr id="1942" name="Google Shape;1942;p15"/>
          <p:cNvSpPr txBox="1"/>
          <p:nvPr>
            <p:ph idx="2" type="body"/>
          </p:nvPr>
        </p:nvSpPr>
        <p:spPr>
          <a:xfrm>
            <a:off x="2836500" y="3983725"/>
            <a:ext cx="3471000" cy="5037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600">
                <a:solidFill>
                  <a:srgbClr val="F6B26B"/>
                </a:solidFill>
                <a:highlight>
                  <a:srgbClr val="351C75"/>
                </a:highlight>
                <a:latin typeface="Calibri"/>
                <a:ea typeface="Calibri"/>
                <a:cs typeface="Calibri"/>
                <a:sym typeface="Calibri"/>
              </a:rPr>
              <a:t>FOR THE WRITTEN VERSION OF THIS TEMPLATE:  </a:t>
            </a:r>
            <a:endParaRPr b="1" sz="600">
              <a:solidFill>
                <a:srgbClr val="F6B26B"/>
              </a:solidFill>
              <a:highlight>
                <a:srgbClr val="351C75"/>
              </a:highlight>
              <a:latin typeface="Calibri"/>
              <a:ea typeface="Calibri"/>
              <a:cs typeface="Calibri"/>
              <a:sym typeface="Calibri"/>
            </a:endParaRPr>
          </a:p>
          <a:p>
            <a:pPr indent="0" lvl="0" marL="0" rtl="0" algn="l">
              <a:spcBef>
                <a:spcPts val="600"/>
              </a:spcBef>
              <a:spcAft>
                <a:spcPts val="0"/>
              </a:spcAft>
              <a:buNone/>
            </a:pPr>
            <a:r>
              <a:rPr lang="en" sz="600" u="sng">
                <a:solidFill>
                  <a:srgbClr val="F6B26B"/>
                </a:solidFill>
                <a:highlight>
                  <a:srgbClr val="351C75"/>
                </a:highlight>
                <a:latin typeface="Calibri"/>
                <a:ea typeface="Calibri"/>
                <a:cs typeface="Calibri"/>
                <a:sym typeface="Calibri"/>
                <a:hlinkClick r:id="rId3">
                  <a:extLst>
                    <a:ext uri="{A12FA001-AC4F-418D-AE19-62706E023703}">
                      <ahyp:hlinkClr val="tx"/>
                    </a:ext>
                  </a:extLst>
                </a:hlinkClick>
              </a:rPr>
              <a:t>https://docs.google.com/document/d/1AHFzgfEOUSD6fUjyYQFpsyMGDEzfGA1rvUql-sxFwT4/edit?usp=sharing</a:t>
            </a:r>
            <a:r>
              <a:rPr lang="en" sz="600">
                <a:solidFill>
                  <a:srgbClr val="F6B26B"/>
                </a:solidFill>
                <a:highlight>
                  <a:srgbClr val="351C75"/>
                </a:highlight>
                <a:latin typeface="Calibri"/>
                <a:ea typeface="Calibri"/>
                <a:cs typeface="Calibri"/>
                <a:sym typeface="Calibri"/>
              </a:rPr>
              <a:t> </a:t>
            </a:r>
            <a:br>
              <a:rPr lang="en" sz="600">
                <a:solidFill>
                  <a:srgbClr val="F6B26B"/>
                </a:solidFill>
                <a:highlight>
                  <a:srgbClr val="351C75"/>
                </a:highlight>
                <a:latin typeface="Calibri"/>
                <a:ea typeface="Calibri"/>
                <a:cs typeface="Calibri"/>
                <a:sym typeface="Calibri"/>
              </a:rPr>
            </a:br>
            <a:endParaRPr sz="600">
              <a:solidFill>
                <a:srgbClr val="F6B26B"/>
              </a:solidFill>
              <a:highlight>
                <a:srgbClr val="351C75"/>
              </a:highlight>
              <a:latin typeface="Calibri"/>
              <a:ea typeface="Calibri"/>
              <a:cs typeface="Calibri"/>
              <a:sym typeface="Calibri"/>
            </a:endParaRPr>
          </a:p>
        </p:txBody>
      </p:sp>
      <p:sp>
        <p:nvSpPr>
          <p:cNvPr id="1943" name="Google Shape;1943;p15"/>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44" name="Google Shape;1944;p15"/>
          <p:cNvSpPr txBox="1"/>
          <p:nvPr>
            <p:ph idx="1" type="body"/>
          </p:nvPr>
        </p:nvSpPr>
        <p:spPr>
          <a:xfrm>
            <a:off x="2980050" y="1536950"/>
            <a:ext cx="3183900" cy="21552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1. </a:t>
            </a:r>
            <a:r>
              <a:rPr b="1" lang="en" sz="1000" u="sng">
                <a:highlight>
                  <a:srgbClr val="674EA7"/>
                </a:highlight>
                <a:latin typeface="Merriweather"/>
                <a:ea typeface="Merriweather"/>
                <a:cs typeface="Merriweather"/>
                <a:sym typeface="Merriweather"/>
              </a:rPr>
              <a:t>Event Details</a:t>
            </a:r>
            <a:endParaRPr sz="600">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2. </a:t>
            </a:r>
            <a:r>
              <a:rPr b="1" lang="en" sz="1000" u="sng">
                <a:highlight>
                  <a:srgbClr val="674EA7"/>
                </a:highlight>
                <a:latin typeface="Merriweather"/>
                <a:ea typeface="Merriweather"/>
                <a:cs typeface="Merriweather"/>
                <a:sym typeface="Merriweather"/>
              </a:rPr>
              <a:t>Brief Description</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3. </a:t>
            </a:r>
            <a:r>
              <a:rPr b="1" lang="en" sz="1000" u="sng">
                <a:highlight>
                  <a:srgbClr val="674EA7"/>
                </a:highlight>
                <a:latin typeface="Merriweather"/>
                <a:ea typeface="Merriweather"/>
                <a:cs typeface="Merriweather"/>
                <a:sym typeface="Merriweather"/>
              </a:rPr>
              <a:t>Prep Checklist</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4. </a:t>
            </a:r>
            <a:r>
              <a:rPr b="1" lang="en" sz="1000" u="sng">
                <a:highlight>
                  <a:srgbClr val="674EA7"/>
                </a:highlight>
                <a:latin typeface="Merriweather"/>
                <a:ea typeface="Merriweather"/>
                <a:cs typeface="Merriweather"/>
                <a:sym typeface="Merriweather"/>
              </a:rPr>
              <a:t>Day-Of Event Checklist</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5. </a:t>
            </a:r>
            <a:r>
              <a:rPr b="1" lang="en" sz="1000" u="sng">
                <a:highlight>
                  <a:srgbClr val="674EA7"/>
                </a:highlight>
                <a:latin typeface="Merriweather"/>
                <a:ea typeface="Merriweather"/>
                <a:cs typeface="Merriweather"/>
                <a:sym typeface="Merriweather"/>
              </a:rPr>
              <a:t>AXS Committee Descriptions</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6. </a:t>
            </a:r>
            <a:r>
              <a:rPr b="1" lang="en" sz="1000" u="sng">
                <a:highlight>
                  <a:srgbClr val="674EA7"/>
                </a:highlight>
                <a:latin typeface="Merriweather"/>
                <a:ea typeface="Merriweather"/>
                <a:cs typeface="Merriweather"/>
                <a:sym typeface="Merriweather"/>
              </a:rPr>
              <a:t>General Supplies</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7. </a:t>
            </a:r>
            <a:r>
              <a:rPr b="1" lang="en" sz="1000" u="sng">
                <a:highlight>
                  <a:srgbClr val="674EA7"/>
                </a:highlight>
                <a:latin typeface="Merriweather"/>
                <a:ea typeface="Merriweather"/>
                <a:cs typeface="Merriweather"/>
                <a:sym typeface="Merriweather"/>
              </a:rPr>
              <a:t>Pumpkin Explosion </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rPr b="1" lang="en" sz="1000">
                <a:highlight>
                  <a:srgbClr val="674EA7"/>
                </a:highlight>
                <a:latin typeface="Merriweather"/>
                <a:ea typeface="Merriweather"/>
                <a:cs typeface="Merriweather"/>
                <a:sym typeface="Merriweather"/>
              </a:rPr>
              <a:t>8. </a:t>
            </a:r>
            <a:r>
              <a:rPr b="1" lang="en" sz="1000" u="sng">
                <a:highlight>
                  <a:srgbClr val="674EA7"/>
                </a:highlight>
                <a:latin typeface="Merriweather"/>
                <a:ea typeface="Merriweather"/>
                <a:cs typeface="Merriweather"/>
                <a:sym typeface="Merriweather"/>
              </a:rPr>
              <a:t>Experiments and Supplies</a:t>
            </a:r>
            <a:endParaRPr b="1" sz="1000" u="sng">
              <a:highlight>
                <a:srgbClr val="674EA7"/>
              </a:highlight>
              <a:latin typeface="Merriweather"/>
              <a:ea typeface="Merriweather"/>
              <a:cs typeface="Merriweather"/>
              <a:sym typeface="Merriweather"/>
            </a:endParaRPr>
          </a:p>
          <a:p>
            <a:pPr indent="0" lvl="0" marL="0" rtl="0" algn="ctr">
              <a:spcBef>
                <a:spcPts val="600"/>
              </a:spcBef>
              <a:spcAft>
                <a:spcPts val="0"/>
              </a:spcAft>
              <a:buNone/>
            </a:pPr>
            <a:r>
              <a:t/>
            </a:r>
            <a:endParaRPr sz="1400">
              <a:highlight>
                <a:srgbClr val="351C75"/>
              </a:highlight>
              <a:latin typeface="Merriweather"/>
              <a:ea typeface="Merriweather"/>
              <a:cs typeface="Merriweather"/>
              <a:sym typeface="Merriweather"/>
            </a:endParaRPr>
          </a:p>
          <a:p>
            <a:pPr indent="0" lvl="0" marL="457200" rtl="0" algn="ctr">
              <a:spcBef>
                <a:spcPts val="600"/>
              </a:spcBef>
              <a:spcAft>
                <a:spcPts val="0"/>
              </a:spcAft>
              <a:buNone/>
            </a:pPr>
            <a:r>
              <a:t/>
            </a:r>
            <a:endParaRPr sz="14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8" name="Shape 1948"/>
        <p:cNvGrpSpPr/>
        <p:nvPr/>
      </p:nvGrpSpPr>
      <p:grpSpPr>
        <a:xfrm>
          <a:off x="0" y="0"/>
          <a:ext cx="0" cy="0"/>
          <a:chOff x="0" y="0"/>
          <a:chExt cx="0" cy="0"/>
        </a:xfrm>
      </p:grpSpPr>
      <p:sp>
        <p:nvSpPr>
          <p:cNvPr id="1949" name="Google Shape;1949;p16"/>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EVENT DETAILS</a:t>
            </a:r>
            <a:endParaRPr b="1" sz="5000"/>
          </a:p>
        </p:txBody>
      </p:sp>
      <p:sp>
        <p:nvSpPr>
          <p:cNvPr id="1950" name="Google Shape;1950;p16"/>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51" name="Google Shape;1951;p16"/>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1</a:t>
            </a:r>
            <a:endParaRPr sz="5900">
              <a:solidFill>
                <a:schemeClr val="accent2"/>
              </a:solidFill>
              <a:latin typeface="Mountains of Christmas"/>
              <a:ea typeface="Mountains of Christmas"/>
              <a:cs typeface="Mountains of Christmas"/>
              <a:sym typeface="Mountains of Christma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42C3"/>
            </a:gs>
            <a:gs pos="100000">
              <a:srgbClr val="3C245E"/>
            </a:gs>
          </a:gsLst>
          <a:path path="circle">
            <a:fillToRect b="50%" l="50%" r="50%" t="50%"/>
          </a:path>
          <a:tileRect/>
        </a:gradFill>
      </p:bgPr>
    </p:bg>
    <p:spTree>
      <p:nvGrpSpPr>
        <p:cNvPr id="1955" name="Shape 1955"/>
        <p:cNvGrpSpPr/>
        <p:nvPr/>
      </p:nvGrpSpPr>
      <p:grpSpPr>
        <a:xfrm>
          <a:off x="0" y="0"/>
          <a:ext cx="0" cy="0"/>
          <a:chOff x="0" y="0"/>
          <a:chExt cx="0" cy="0"/>
        </a:xfrm>
      </p:grpSpPr>
      <p:sp>
        <p:nvSpPr>
          <p:cNvPr id="1956" name="Google Shape;1956;p17"/>
          <p:cNvSpPr txBox="1"/>
          <p:nvPr>
            <p:ph idx="1" type="body"/>
          </p:nvPr>
        </p:nvSpPr>
        <p:spPr>
          <a:xfrm>
            <a:off x="1706325" y="1734200"/>
            <a:ext cx="5731200" cy="1890600"/>
          </a:xfrm>
          <a:prstGeom prst="rect">
            <a:avLst/>
          </a:prstGeom>
        </p:spPr>
        <p:txBody>
          <a:bodyPr anchorCtr="0" anchor="ctr" bIns="0" lIns="0" spcFirstLastPara="1" rIns="0" wrap="square" tIns="0">
            <a:noAutofit/>
          </a:bodyPr>
          <a:lstStyle/>
          <a:p>
            <a:pPr indent="0" lvl="0" marL="0" rtl="0" algn="l">
              <a:lnSpc>
                <a:spcPct val="150000"/>
              </a:lnSpc>
              <a:spcBef>
                <a:spcPts val="600"/>
              </a:spcBef>
              <a:spcAft>
                <a:spcPts val="0"/>
              </a:spcAft>
              <a:buNone/>
            </a:pPr>
            <a:r>
              <a:rPr b="1" lang="en" sz="1200" u="sng">
                <a:solidFill>
                  <a:srgbClr val="FFFFFF"/>
                </a:solidFill>
                <a:latin typeface="Merriweather"/>
                <a:ea typeface="Merriweather"/>
                <a:cs typeface="Merriweather"/>
                <a:sym typeface="Merriweather"/>
              </a:rPr>
              <a:t>Target Audience:</a:t>
            </a:r>
            <a:r>
              <a:rPr lang="en" sz="1200">
                <a:solidFill>
                  <a:srgbClr val="FFFFFF"/>
                </a:solidFill>
                <a:latin typeface="Merriweather"/>
                <a:ea typeface="Merriweather"/>
                <a:cs typeface="Merriweather"/>
                <a:sym typeface="Merriweather"/>
              </a:rPr>
              <a:t> College Students, Faculty &amp; their families + kids (3+)</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lang="en" sz="1200" u="sng">
                <a:solidFill>
                  <a:srgbClr val="FFFFFF"/>
                </a:solidFill>
                <a:latin typeface="Merriweather"/>
                <a:ea typeface="Merriweather"/>
                <a:cs typeface="Merriweather"/>
                <a:sym typeface="Merriweather"/>
              </a:rPr>
              <a:t>Event Goals:</a:t>
            </a:r>
            <a:r>
              <a:rPr lang="en" sz="1200">
                <a:solidFill>
                  <a:srgbClr val="FFFFFF"/>
                </a:solidFill>
                <a:latin typeface="Merriweather"/>
                <a:ea typeface="Merriweather"/>
                <a:cs typeface="Merriweather"/>
                <a:sym typeface="Merriweather"/>
              </a:rPr>
              <a:t> Spark excitement for science and Halloween through October-related science activities</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lang="en" sz="1200" u="sng">
                <a:solidFill>
                  <a:srgbClr val="FFFFFF"/>
                </a:solidFill>
                <a:latin typeface="Merriweather"/>
                <a:ea typeface="Merriweather"/>
                <a:cs typeface="Merriweather"/>
                <a:sym typeface="Merriweather"/>
              </a:rPr>
              <a:t>Event Type:</a:t>
            </a:r>
            <a:r>
              <a:rPr lang="en" sz="1200">
                <a:solidFill>
                  <a:srgbClr val="FFFFFF"/>
                </a:solidFill>
                <a:latin typeface="Merriweather"/>
                <a:ea typeface="Merriweather"/>
                <a:cs typeface="Merriweather"/>
                <a:sym typeface="Merriweather"/>
              </a:rPr>
              <a:t> Outreach, Celebratory</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b="1" lang="en" sz="1200" u="sng">
                <a:solidFill>
                  <a:srgbClr val="FFFFFF"/>
                </a:solidFill>
                <a:latin typeface="Merriweather"/>
                <a:ea typeface="Merriweather"/>
                <a:cs typeface="Merriweather"/>
                <a:sym typeface="Merriweather"/>
              </a:rPr>
              <a:t>Setting:</a:t>
            </a:r>
            <a:r>
              <a:rPr lang="en" sz="1200">
                <a:solidFill>
                  <a:srgbClr val="FFFFFF"/>
                </a:solidFill>
                <a:latin typeface="Merriweather"/>
                <a:ea typeface="Merriweather"/>
                <a:cs typeface="Merriweather"/>
                <a:sym typeface="Merriweather"/>
              </a:rPr>
              <a:t> Outdoor lawn on college campus</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b="1" lang="en" sz="1200" u="sng">
                <a:solidFill>
                  <a:srgbClr val="FFFFFF"/>
                </a:solidFill>
                <a:latin typeface="Merriweather"/>
                <a:ea typeface="Merriweather"/>
                <a:cs typeface="Merriweather"/>
                <a:sym typeface="Merriweather"/>
              </a:rPr>
              <a:t>Time Frame:</a:t>
            </a:r>
            <a:r>
              <a:rPr lang="en" sz="1200">
                <a:solidFill>
                  <a:srgbClr val="FFFFFF"/>
                </a:solidFill>
                <a:latin typeface="Merriweather"/>
                <a:ea typeface="Merriweather"/>
                <a:cs typeface="Merriweather"/>
                <a:sym typeface="Merriweather"/>
              </a:rPr>
              <a:t> Fall season ~ End of October </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b="1" lang="en" sz="1200" u="sng">
                <a:solidFill>
                  <a:srgbClr val="FFFFFF"/>
                </a:solidFill>
                <a:latin typeface="Merriweather"/>
                <a:ea typeface="Merriweather"/>
                <a:cs typeface="Merriweather"/>
                <a:sym typeface="Merriweather"/>
              </a:rPr>
              <a:t>Led by:</a:t>
            </a:r>
            <a:r>
              <a:rPr lang="en" sz="1200">
                <a:solidFill>
                  <a:srgbClr val="FFFFFF"/>
                </a:solidFill>
                <a:latin typeface="Merriweather"/>
                <a:ea typeface="Merriweather"/>
                <a:cs typeface="Merriweather"/>
                <a:sym typeface="Merriweather"/>
              </a:rPr>
              <a:t> College students, Professors (perform science experiments)</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b="1" lang="en" sz="1200" u="sng">
                <a:solidFill>
                  <a:srgbClr val="FFFFFF"/>
                </a:solidFill>
                <a:latin typeface="Merriweather"/>
                <a:ea typeface="Merriweather"/>
                <a:cs typeface="Merriweather"/>
                <a:sym typeface="Merriweather"/>
              </a:rPr>
              <a:t>Approximate Cost:</a:t>
            </a:r>
            <a:r>
              <a:rPr lang="en" sz="1200">
                <a:solidFill>
                  <a:srgbClr val="FFFFFF"/>
                </a:solidFill>
                <a:latin typeface="Merriweather"/>
                <a:ea typeface="Merriweather"/>
                <a:cs typeface="Merriweather"/>
                <a:sym typeface="Merriweather"/>
              </a:rPr>
              <a:t> $200-250</a:t>
            </a:r>
            <a:endParaRPr sz="12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rPr b="1" lang="en" sz="1200" u="sng">
                <a:solidFill>
                  <a:srgbClr val="FFFFFF"/>
                </a:solidFill>
                <a:latin typeface="Merriweather"/>
                <a:ea typeface="Merriweather"/>
                <a:cs typeface="Merriweather"/>
                <a:sym typeface="Merriweather"/>
              </a:rPr>
              <a:t>Event Length:</a:t>
            </a:r>
            <a:r>
              <a:rPr lang="en" sz="1200">
                <a:solidFill>
                  <a:srgbClr val="FFFFFF"/>
                </a:solidFill>
                <a:latin typeface="Merriweather"/>
                <a:ea typeface="Merriweather"/>
                <a:cs typeface="Merriweather"/>
                <a:sym typeface="Merriweather"/>
              </a:rPr>
              <a:t> Two hours</a:t>
            </a:r>
            <a:endParaRPr sz="1200">
              <a:solidFill>
                <a:srgbClr val="FFFFFF"/>
              </a:solidFill>
              <a:latin typeface="Merriweather"/>
              <a:ea typeface="Merriweather"/>
              <a:cs typeface="Merriweather"/>
              <a:sym typeface="Merriweather"/>
            </a:endParaRPr>
          </a:p>
          <a:p>
            <a:pPr indent="0" lvl="0" marL="0" rtl="0" algn="l">
              <a:spcBef>
                <a:spcPts val="600"/>
              </a:spcBef>
              <a:spcAft>
                <a:spcPts val="0"/>
              </a:spcAft>
              <a:buNone/>
            </a:pPr>
            <a:r>
              <a:t/>
            </a:r>
            <a:endParaRPr sz="1200">
              <a:solidFill>
                <a:srgbClr val="FFFFFF"/>
              </a:solidFill>
              <a:latin typeface="Merriweather"/>
              <a:ea typeface="Merriweather"/>
              <a:cs typeface="Merriweather"/>
              <a:sym typeface="Merriweather"/>
            </a:endParaRPr>
          </a:p>
        </p:txBody>
      </p:sp>
      <p:sp>
        <p:nvSpPr>
          <p:cNvPr id="1957" name="Google Shape;1957;p17"/>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18"/>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BRIEF DESCRIPTIONS</a:t>
            </a:r>
            <a:endParaRPr b="1" sz="5000"/>
          </a:p>
        </p:txBody>
      </p:sp>
      <p:sp>
        <p:nvSpPr>
          <p:cNvPr id="1963" name="Google Shape;1963;p18"/>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64" name="Google Shape;1964;p18"/>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2</a:t>
            </a:r>
            <a:endParaRPr sz="5900">
              <a:solidFill>
                <a:schemeClr val="accent2"/>
              </a:solidFill>
              <a:latin typeface="Mountains of Christmas"/>
              <a:ea typeface="Mountains of Christmas"/>
              <a:cs typeface="Mountains of Christmas"/>
              <a:sym typeface="Mountains of Christma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p19"/>
          <p:cNvSpPr txBox="1"/>
          <p:nvPr>
            <p:ph idx="1" type="body"/>
          </p:nvPr>
        </p:nvSpPr>
        <p:spPr>
          <a:xfrm>
            <a:off x="1957500" y="1683300"/>
            <a:ext cx="5229000" cy="2805000"/>
          </a:xfrm>
          <a:prstGeom prst="rect">
            <a:avLst/>
          </a:prstGeom>
        </p:spPr>
        <p:txBody>
          <a:bodyPr anchorCtr="0" anchor="t" bIns="0" lIns="0" spcFirstLastPara="1" rIns="0" wrap="square" tIns="0">
            <a:noAutofit/>
          </a:bodyPr>
          <a:lstStyle/>
          <a:p>
            <a:pPr indent="0" lvl="0" marL="0" rtl="0" algn="l">
              <a:lnSpc>
                <a:spcPct val="150000"/>
              </a:lnSpc>
              <a:spcBef>
                <a:spcPts val="0"/>
              </a:spcBef>
              <a:spcAft>
                <a:spcPts val="0"/>
              </a:spcAft>
              <a:buNone/>
            </a:pPr>
            <a:r>
              <a:rPr lang="en" sz="900">
                <a:solidFill>
                  <a:srgbClr val="FFFFFF"/>
                </a:solidFill>
                <a:latin typeface="Merriweather"/>
                <a:ea typeface="Merriweather"/>
                <a:cs typeface="Merriweather"/>
                <a:sym typeface="Merriweather"/>
              </a:rPr>
              <a:t>BYOP is the Gamma Zeta Chapter of Alpha Chi </a:t>
            </a:r>
            <a:r>
              <a:rPr lang="en" sz="900">
                <a:solidFill>
                  <a:srgbClr val="FFFFFF"/>
                </a:solidFill>
                <a:latin typeface="Merriweather"/>
                <a:ea typeface="Merriweather"/>
                <a:cs typeface="Merriweather"/>
                <a:sym typeface="Merriweather"/>
              </a:rPr>
              <a:t>Sigma’s</a:t>
            </a:r>
            <a:r>
              <a:rPr lang="en" sz="900">
                <a:solidFill>
                  <a:srgbClr val="FFFFFF"/>
                </a:solidFill>
                <a:latin typeface="Merriweather"/>
                <a:ea typeface="Merriweather"/>
                <a:cs typeface="Merriweather"/>
                <a:sym typeface="Merriweather"/>
              </a:rPr>
              <a:t> October fundraising event. We advertise to the entire school for students and faculty to bring their family and friends. At the event, they can buy pumpkins from us to smash or paint or carve (the name is misleading but the fundraiser is selling pumpkins to attendees). The “main event” or incentive for people to come is our chemistry professor performing multiple pumpkin explosion demonstrations. </a:t>
            </a:r>
            <a:endParaRPr sz="900">
              <a:solidFill>
                <a:srgbClr val="FFFFFF"/>
              </a:solidFill>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sz="900">
              <a:solidFill>
                <a:srgbClr val="FFFFFF"/>
              </a:solidFill>
              <a:latin typeface="Merriweather"/>
              <a:ea typeface="Merriweather"/>
              <a:cs typeface="Merriweather"/>
              <a:sym typeface="Merriweather"/>
            </a:endParaRPr>
          </a:p>
          <a:p>
            <a:pPr indent="0" lvl="0" marL="0" rtl="0" algn="l">
              <a:lnSpc>
                <a:spcPct val="150000"/>
              </a:lnSpc>
              <a:spcBef>
                <a:spcPts val="0"/>
              </a:spcBef>
              <a:spcAft>
                <a:spcPts val="0"/>
              </a:spcAft>
              <a:buNone/>
            </a:pPr>
            <a:r>
              <a:rPr lang="en" sz="900">
                <a:solidFill>
                  <a:srgbClr val="FFFFFF"/>
                </a:solidFill>
                <a:latin typeface="Merriweather"/>
                <a:ea typeface="Merriweather"/>
                <a:cs typeface="Merriweather"/>
                <a:sym typeface="Merriweather"/>
              </a:rPr>
              <a:t>If pumpkins aren’t your thing, we also have other games for attendees such as cornhole, sports, costume contest, The Skeleton Walk (which has the same concept as a Cake Walk but people are given goodie bags of candy -- VERY popular with the kids).</a:t>
            </a:r>
            <a:endParaRPr sz="900">
              <a:solidFill>
                <a:srgbClr val="FFFFFF"/>
              </a:solidFill>
              <a:latin typeface="Merriweather"/>
              <a:ea typeface="Merriweather"/>
              <a:cs typeface="Merriweather"/>
              <a:sym typeface="Merriweather"/>
            </a:endParaRPr>
          </a:p>
        </p:txBody>
      </p:sp>
      <p:sp>
        <p:nvSpPr>
          <p:cNvPr id="1970" name="Google Shape;1970;p19"/>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sp>
        <p:nvSpPr>
          <p:cNvPr id="1975" name="Google Shape;1975;p20"/>
          <p:cNvSpPr txBox="1"/>
          <p:nvPr>
            <p:ph type="ctrTitle"/>
          </p:nvPr>
        </p:nvSpPr>
        <p:spPr>
          <a:xfrm>
            <a:off x="1146550" y="2116750"/>
            <a:ext cx="6850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5000"/>
              <a:t>PREP CHECKLIST</a:t>
            </a:r>
            <a:endParaRPr b="1" sz="5000"/>
          </a:p>
        </p:txBody>
      </p:sp>
      <p:sp>
        <p:nvSpPr>
          <p:cNvPr id="1976" name="Google Shape;1976;p20"/>
          <p:cNvSpPr txBox="1"/>
          <p:nvPr>
            <p:ph idx="12" type="sldNum"/>
          </p:nvPr>
        </p:nvSpPr>
        <p:spPr>
          <a:xfrm>
            <a:off x="4297650" y="4865700"/>
            <a:ext cx="5487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77" name="Google Shape;1977;p20"/>
          <p:cNvSpPr txBox="1"/>
          <p:nvPr/>
        </p:nvSpPr>
        <p:spPr>
          <a:xfrm>
            <a:off x="3922550" y="232650"/>
            <a:ext cx="1376400" cy="1331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900">
                <a:solidFill>
                  <a:schemeClr val="accent2"/>
                </a:solidFill>
                <a:latin typeface="Mountains of Christmas"/>
                <a:ea typeface="Mountains of Christmas"/>
                <a:cs typeface="Mountains of Christmas"/>
                <a:sym typeface="Mountains of Christmas"/>
              </a:rPr>
              <a:t>3</a:t>
            </a:r>
            <a:endParaRPr sz="5900">
              <a:solidFill>
                <a:schemeClr val="accent2"/>
              </a:solidFill>
              <a:latin typeface="Mountains of Christmas"/>
              <a:ea typeface="Mountains of Christmas"/>
              <a:cs typeface="Mountains of Christmas"/>
              <a:sym typeface="Mountains of Christmas"/>
            </a:endParaRPr>
          </a:p>
        </p:txBody>
      </p:sp>
      <p:sp>
        <p:nvSpPr>
          <p:cNvPr id="1978" name="Google Shape;1978;p20"/>
          <p:cNvSpPr txBox="1"/>
          <p:nvPr/>
        </p:nvSpPr>
        <p:spPr>
          <a:xfrm>
            <a:off x="2511200" y="3065000"/>
            <a:ext cx="405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Merriweather"/>
                <a:ea typeface="Merriweather"/>
                <a:cs typeface="Merriweather"/>
                <a:sym typeface="Merriweather"/>
              </a:rPr>
              <a:t>(CHRONOLOGICAL ORDER)</a:t>
            </a:r>
            <a:endParaRPr b="1">
              <a:solidFill>
                <a:srgbClr val="FFFFFF"/>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982" name="Shape 1982"/>
        <p:cNvGrpSpPr/>
        <p:nvPr/>
      </p:nvGrpSpPr>
      <p:grpSpPr>
        <a:xfrm>
          <a:off x="0" y="0"/>
          <a:ext cx="0" cy="0"/>
          <a:chOff x="0" y="0"/>
          <a:chExt cx="0" cy="0"/>
        </a:xfrm>
      </p:grpSpPr>
      <p:sp>
        <p:nvSpPr>
          <p:cNvPr id="1983" name="Google Shape;1983;p21"/>
          <p:cNvSpPr txBox="1"/>
          <p:nvPr>
            <p:ph idx="1" type="body"/>
          </p:nvPr>
        </p:nvSpPr>
        <p:spPr>
          <a:xfrm>
            <a:off x="1000438" y="1723825"/>
            <a:ext cx="3467100" cy="5330100"/>
          </a:xfrm>
          <a:prstGeom prst="rect">
            <a:avLst/>
          </a:prstGeom>
        </p:spPr>
        <p:txBody>
          <a:bodyPr anchorCtr="0" anchor="t" bIns="0" lIns="0" spcFirstLastPara="1" rIns="0" wrap="square" tIns="0">
            <a:noAutofit/>
          </a:bodyPr>
          <a:lstStyle/>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latin typeface="Merriweather"/>
                <a:ea typeface="Merriweather"/>
                <a:cs typeface="Merriweather"/>
                <a:sym typeface="Merriweather"/>
              </a:rPr>
              <a:t>Get approval from the school to host the event.</a:t>
            </a:r>
            <a:endParaRPr sz="9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900">
              <a:solidFill>
                <a:srgbClr val="FFFFFF"/>
              </a:solidFill>
              <a:latin typeface="Merriweather"/>
              <a:ea typeface="Merriweather"/>
              <a:cs typeface="Merriweather"/>
              <a:sym typeface="Merriweather"/>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latin typeface="Merriweather"/>
                <a:ea typeface="Merriweather"/>
                <a:cs typeface="Merriweather"/>
                <a:sym typeface="Merriweather"/>
              </a:rPr>
              <a:t>Get the Prep Crew ready and assembled 1 month out before the event.</a:t>
            </a:r>
            <a:endParaRPr sz="900">
              <a:solidFill>
                <a:srgbClr val="FFFFFF"/>
              </a:solidFill>
              <a:latin typeface="Merriweather"/>
              <a:ea typeface="Merriweather"/>
              <a:cs typeface="Merriweather"/>
              <a:sym typeface="Merriweather"/>
            </a:endParaRPr>
          </a:p>
          <a:p>
            <a:pPr indent="-266700" lvl="1" marL="914400" rtl="0" algn="l">
              <a:lnSpc>
                <a:spcPct val="115000"/>
              </a:lnSpc>
              <a:spcBef>
                <a:spcPts val="0"/>
              </a:spcBef>
              <a:spcAft>
                <a:spcPts val="0"/>
              </a:spcAft>
              <a:buClr>
                <a:srgbClr val="FFFFFF"/>
              </a:buClr>
              <a:buSzPts val="600"/>
              <a:buFont typeface="Merriweather"/>
              <a:buChar char="❏"/>
            </a:pPr>
            <a:r>
              <a:rPr lang="en" sz="600">
                <a:solidFill>
                  <a:srgbClr val="FFFFFF"/>
                </a:solidFill>
                <a:latin typeface="Merriweather"/>
                <a:ea typeface="Merriweather"/>
                <a:cs typeface="Merriweather"/>
                <a:sym typeface="Merriweather"/>
              </a:rPr>
              <a:t> Meet up with the Master Alchemist and professor(s) performing the explosion demos (weekly until the event) and discuss roles, what needs to be done before the event, and other logistics.</a:t>
            </a:r>
            <a:endParaRPr sz="6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900">
              <a:solidFill>
                <a:srgbClr val="FFFFFF"/>
              </a:solidFill>
              <a:latin typeface="Merriweather"/>
              <a:ea typeface="Merriweather"/>
              <a:cs typeface="Merriweather"/>
              <a:sym typeface="Merriweather"/>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latin typeface="Merriweather"/>
                <a:ea typeface="Merriweather"/>
                <a:cs typeface="Merriweather"/>
                <a:sym typeface="Merriweather"/>
              </a:rPr>
              <a:t>Buy supplies for the event &amp; make sure the professor(s) doing the demos have their supplies as well.</a:t>
            </a:r>
            <a:endParaRPr sz="900">
              <a:solidFill>
                <a:srgbClr val="FFFFFF"/>
              </a:solidFill>
              <a:latin typeface="Merriweather"/>
              <a:ea typeface="Merriweather"/>
              <a:cs typeface="Merriweather"/>
              <a:sym typeface="Merriweather"/>
            </a:endParaRPr>
          </a:p>
          <a:p>
            <a:pPr indent="-266700" lvl="1" marL="914400" rtl="0" algn="l">
              <a:lnSpc>
                <a:spcPct val="115000"/>
              </a:lnSpc>
              <a:spcBef>
                <a:spcPts val="0"/>
              </a:spcBef>
              <a:spcAft>
                <a:spcPts val="0"/>
              </a:spcAft>
              <a:buClr>
                <a:srgbClr val="FFFFFF"/>
              </a:buClr>
              <a:buSzPts val="600"/>
              <a:buFont typeface="Merriweather"/>
              <a:buChar char="❏"/>
            </a:pPr>
            <a:r>
              <a:rPr lang="en" sz="600">
                <a:solidFill>
                  <a:srgbClr val="FFFFFF"/>
                </a:solidFill>
                <a:latin typeface="Merriweather"/>
                <a:ea typeface="Merriweather"/>
                <a:cs typeface="Merriweather"/>
                <a:sym typeface="Merriweather"/>
              </a:rPr>
              <a:t>Pumpkins should be purchased at most 1 week before the event (so they do not rot).</a:t>
            </a:r>
            <a:endParaRPr sz="600">
              <a:solidFill>
                <a:srgbClr val="FFFFFF"/>
              </a:solidFill>
              <a:latin typeface="Merriweather"/>
              <a:ea typeface="Merriweather"/>
              <a:cs typeface="Merriweather"/>
              <a:sym typeface="Merriweather"/>
            </a:endParaRPr>
          </a:p>
          <a:p>
            <a:pPr indent="0" lvl="0" marL="0" rtl="0" algn="l">
              <a:lnSpc>
                <a:spcPct val="150000"/>
              </a:lnSpc>
              <a:spcBef>
                <a:spcPts val="600"/>
              </a:spcBef>
              <a:spcAft>
                <a:spcPts val="0"/>
              </a:spcAft>
              <a:buNone/>
            </a:pPr>
            <a:r>
              <a:t/>
            </a:r>
            <a:endParaRPr sz="900">
              <a:highlight>
                <a:srgbClr val="674EA7"/>
              </a:highlight>
              <a:latin typeface="Merriweather"/>
              <a:ea typeface="Merriweather"/>
              <a:cs typeface="Merriweather"/>
              <a:sym typeface="Merriweather"/>
            </a:endParaRPr>
          </a:p>
        </p:txBody>
      </p:sp>
      <p:sp>
        <p:nvSpPr>
          <p:cNvPr id="1984" name="Google Shape;1984;p21"/>
          <p:cNvSpPr txBox="1"/>
          <p:nvPr>
            <p:ph idx="2" type="body"/>
          </p:nvPr>
        </p:nvSpPr>
        <p:spPr>
          <a:xfrm>
            <a:off x="4676475" y="1723825"/>
            <a:ext cx="3467100" cy="2517600"/>
          </a:xfrm>
          <a:prstGeom prst="rect">
            <a:avLst/>
          </a:prstGeom>
        </p:spPr>
        <p:txBody>
          <a:bodyPr anchorCtr="0" anchor="t" bIns="0" lIns="0" spcFirstLastPara="1" rIns="0" wrap="square" tIns="0">
            <a:noAutofit/>
          </a:bodyPr>
          <a:lstStyle/>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latin typeface="Merriweather"/>
                <a:ea typeface="Merriweather"/>
                <a:cs typeface="Merriweather"/>
                <a:sym typeface="Merriweather"/>
              </a:rPr>
              <a:t>Advertising Committee: </a:t>
            </a:r>
            <a:r>
              <a:rPr lang="en" sz="900">
                <a:solidFill>
                  <a:srgbClr val="FFFFFF"/>
                </a:solidFill>
                <a:latin typeface="Merriweather"/>
                <a:ea typeface="Merriweather"/>
                <a:cs typeface="Merriweather"/>
                <a:sym typeface="Merriweather"/>
              </a:rPr>
              <a:t>Create &amp; print out event fliers</a:t>
            </a:r>
            <a:endParaRPr sz="900">
              <a:solidFill>
                <a:srgbClr val="FFFFFF"/>
              </a:solidFill>
              <a:latin typeface="Merriweather"/>
              <a:ea typeface="Merriweather"/>
              <a:cs typeface="Merriweather"/>
              <a:sym typeface="Merriweather"/>
            </a:endParaRPr>
          </a:p>
          <a:p>
            <a:pPr indent="-266700" lvl="1" marL="914400" rtl="0" algn="l">
              <a:lnSpc>
                <a:spcPct val="115000"/>
              </a:lnSpc>
              <a:spcBef>
                <a:spcPts val="0"/>
              </a:spcBef>
              <a:spcAft>
                <a:spcPts val="0"/>
              </a:spcAft>
              <a:buClr>
                <a:srgbClr val="FFFFFF"/>
              </a:buClr>
              <a:buSzPts val="600"/>
              <a:buFont typeface="Merriweather"/>
              <a:buChar char="❏"/>
            </a:pPr>
            <a:r>
              <a:rPr lang="en" sz="600">
                <a:solidFill>
                  <a:srgbClr val="FFFFFF"/>
                </a:solidFill>
                <a:latin typeface="Merriweather"/>
                <a:ea typeface="Merriweather"/>
                <a:cs typeface="Merriweather"/>
                <a:sym typeface="Merriweather"/>
              </a:rPr>
              <a:t>Have them posted around the school 1-2 weeks out from the event.</a:t>
            </a:r>
            <a:endParaRPr sz="6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600">
                <a:solidFill>
                  <a:srgbClr val="FFFFFF"/>
                </a:solidFill>
                <a:latin typeface="Merriweather"/>
                <a:ea typeface="Merriweather"/>
                <a:cs typeface="Merriweather"/>
                <a:sym typeface="Merriweather"/>
              </a:rPr>
              <a:t> </a:t>
            </a:r>
            <a:endParaRPr sz="600">
              <a:solidFill>
                <a:srgbClr val="FFFFFF"/>
              </a:solidFill>
              <a:latin typeface="Merriweather"/>
              <a:ea typeface="Merriweather"/>
              <a:cs typeface="Merriweather"/>
              <a:sym typeface="Merriweather"/>
            </a:endParaRPr>
          </a:p>
          <a:p>
            <a:pPr indent="-266700" lvl="1" marL="914400" rtl="0" algn="l">
              <a:lnSpc>
                <a:spcPct val="100000"/>
              </a:lnSpc>
              <a:spcBef>
                <a:spcPts val="0"/>
              </a:spcBef>
              <a:spcAft>
                <a:spcPts val="0"/>
              </a:spcAft>
              <a:buClr>
                <a:srgbClr val="FFFFFF"/>
              </a:buClr>
              <a:buSzPts val="600"/>
              <a:buFont typeface="Merriweather"/>
              <a:buChar char="❏"/>
            </a:pPr>
            <a:r>
              <a:rPr lang="en" sz="600">
                <a:solidFill>
                  <a:srgbClr val="FFFFFF"/>
                </a:solidFill>
                <a:latin typeface="Merriweather"/>
                <a:ea typeface="Merriweather"/>
                <a:cs typeface="Merriweather"/>
                <a:sym typeface="Merriweather"/>
              </a:rPr>
              <a:t>Have AXS activists ask professors in the Chemistry Department to make announcements about BYOP during their classes.  </a:t>
            </a:r>
            <a:endParaRPr sz="600">
              <a:solidFill>
                <a:srgbClr val="FFFFFF"/>
              </a:solidFill>
              <a:latin typeface="Merriweather"/>
              <a:ea typeface="Merriweather"/>
              <a:cs typeface="Merriweather"/>
              <a:sym typeface="Merriweather"/>
            </a:endParaRPr>
          </a:p>
          <a:p>
            <a:pPr indent="0" lvl="0" marL="914400" rtl="0" algn="l">
              <a:lnSpc>
                <a:spcPct val="100000"/>
              </a:lnSpc>
              <a:spcBef>
                <a:spcPts val="0"/>
              </a:spcBef>
              <a:spcAft>
                <a:spcPts val="0"/>
              </a:spcAft>
              <a:buNone/>
            </a:pPr>
            <a:r>
              <a:t/>
            </a:r>
            <a:endParaRPr sz="600">
              <a:solidFill>
                <a:srgbClr val="FFFFFF"/>
              </a:solidFill>
              <a:latin typeface="Merriweather"/>
              <a:ea typeface="Merriweather"/>
              <a:cs typeface="Merriweather"/>
              <a:sym typeface="Merriweather"/>
            </a:endParaRPr>
          </a:p>
          <a:p>
            <a:pPr indent="-266700" lvl="1" marL="914400" rtl="0" algn="l">
              <a:lnSpc>
                <a:spcPct val="100000"/>
              </a:lnSpc>
              <a:spcBef>
                <a:spcPts val="0"/>
              </a:spcBef>
              <a:spcAft>
                <a:spcPts val="0"/>
              </a:spcAft>
              <a:buClr>
                <a:srgbClr val="FFFFFF"/>
              </a:buClr>
              <a:buSzPts val="600"/>
              <a:buFont typeface="Merriweather"/>
              <a:buChar char="❏"/>
            </a:pPr>
            <a:r>
              <a:rPr lang="en" sz="600">
                <a:solidFill>
                  <a:srgbClr val="FFFFFF"/>
                </a:solidFill>
                <a:latin typeface="Merriweather"/>
                <a:ea typeface="Merriweather"/>
                <a:cs typeface="Merriweather"/>
                <a:sym typeface="Merriweather"/>
              </a:rPr>
              <a:t>Ask the Chemistry Department to send an email announcement with the digital flyer to all students on their email lists.</a:t>
            </a:r>
            <a:endParaRPr sz="600">
              <a:solidFill>
                <a:srgbClr val="FFFFFF"/>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900">
              <a:solidFill>
                <a:srgbClr val="FFFFFF"/>
              </a:solidFill>
              <a:latin typeface="Merriweather"/>
              <a:ea typeface="Merriweather"/>
              <a:cs typeface="Merriweather"/>
              <a:sym typeface="Merriweather"/>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latin typeface="Merriweather"/>
                <a:ea typeface="Merriweather"/>
                <a:cs typeface="Merriweather"/>
                <a:sym typeface="Merriweather"/>
              </a:rPr>
              <a:t>Assign people to Prep Crew &amp; Clean-Up Crew (use pledges and incentivize with marbles).</a:t>
            </a:r>
            <a:endParaRPr sz="900">
              <a:solidFill>
                <a:srgbClr val="FFFFFF"/>
              </a:solidFill>
              <a:latin typeface="Merriweather"/>
              <a:ea typeface="Merriweather"/>
              <a:cs typeface="Merriweather"/>
              <a:sym typeface="Merriweather"/>
            </a:endParaRPr>
          </a:p>
        </p:txBody>
      </p:sp>
      <p:sp>
        <p:nvSpPr>
          <p:cNvPr id="1985" name="Google Shape;1985;p21"/>
          <p:cNvSpPr txBox="1"/>
          <p:nvPr>
            <p:ph idx="12" type="sldNum"/>
          </p:nvPr>
        </p:nvSpPr>
        <p:spPr>
          <a:xfrm>
            <a:off x="4305950" y="4332300"/>
            <a:ext cx="688500" cy="201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sz="1600"/>
              <a:t>‹#›</a:t>
            </a:fld>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lloween2020">
  <a:themeElements>
    <a:clrScheme name="Custom 347">
      <a:dk1>
        <a:srgbClr val="1C0935"/>
      </a:dk1>
      <a:lt1>
        <a:srgbClr val="FFFFFF"/>
      </a:lt1>
      <a:dk2>
        <a:srgbClr val="787380"/>
      </a:dk2>
      <a:lt2>
        <a:srgbClr val="E5E2E9"/>
      </a:lt2>
      <a:accent1>
        <a:srgbClr val="A171DF"/>
      </a:accent1>
      <a:accent2>
        <a:srgbClr val="784DB9"/>
      </a:accent2>
      <a:accent3>
        <a:srgbClr val="572F94"/>
      </a:accent3>
      <a:accent4>
        <a:srgbClr val="FCA500"/>
      </a:accent4>
      <a:accent5>
        <a:srgbClr val="FF7A0A"/>
      </a:accent5>
      <a:accent6>
        <a:srgbClr val="FF5E0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